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7315200"/>
  <p:notesSz cx="7077075" cy="9363075"/>
  <p:defaultTextStyle>
    <a:defPPr>
      <a:defRPr lang="en-US"/>
    </a:defPPr>
    <a:lvl1pPr marL="0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6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3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389467"/>
            <a:ext cx="2070259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89467"/>
            <a:ext cx="6090761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9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2"/>
            <a:ext cx="8281035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29"/>
            <a:ext cx="8281035" cy="160019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2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3"/>
            <a:ext cx="408051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3"/>
            <a:ext cx="408051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5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793241"/>
            <a:ext cx="4061757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672080"/>
            <a:ext cx="4061757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793241"/>
            <a:ext cx="4081761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672080"/>
            <a:ext cx="4081761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7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0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4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053255"/>
            <a:ext cx="4860608" cy="51985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4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053255"/>
            <a:ext cx="4860608" cy="51985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7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57674-6ADA-4FC8-9D07-680F8995823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F4F6-0A5D-4F36-BE81-8A8A8F36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2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8" y="457200"/>
            <a:ext cx="216058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947" y="457200"/>
            <a:ext cx="216058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096" y="457200"/>
            <a:ext cx="216058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244" y="457200"/>
            <a:ext cx="216058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564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 Streitmater</dc:creator>
  <cp:lastModifiedBy>Family Streitmater</cp:lastModifiedBy>
  <cp:revision>2</cp:revision>
  <cp:lastPrinted>2017-01-31T03:05:55Z</cp:lastPrinted>
  <dcterms:created xsi:type="dcterms:W3CDTF">2017-01-31T03:00:57Z</dcterms:created>
  <dcterms:modified xsi:type="dcterms:W3CDTF">2017-01-31T03:12:53Z</dcterms:modified>
</cp:coreProperties>
</file>