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0"/>
  </p:notesMasterIdLst>
  <p:handoutMasterIdLst>
    <p:handoutMasterId r:id="rId21"/>
  </p:handoutMasterIdLst>
  <p:sldIdLst>
    <p:sldId id="476" r:id="rId2"/>
    <p:sldId id="330" r:id="rId3"/>
    <p:sldId id="479" r:id="rId4"/>
    <p:sldId id="487" r:id="rId5"/>
    <p:sldId id="480" r:id="rId6"/>
    <p:sldId id="469" r:id="rId7"/>
    <p:sldId id="473" r:id="rId8"/>
    <p:sldId id="475" r:id="rId9"/>
    <p:sldId id="439" r:id="rId10"/>
    <p:sldId id="486" r:id="rId11"/>
    <p:sldId id="471" r:id="rId12"/>
    <p:sldId id="472" r:id="rId13"/>
    <p:sldId id="477" r:id="rId14"/>
    <p:sldId id="478" r:id="rId15"/>
    <p:sldId id="489" r:id="rId16"/>
    <p:sldId id="491" r:id="rId17"/>
    <p:sldId id="482" r:id="rId18"/>
    <p:sldId id="492" r:id="rId19"/>
  </p:sldIdLst>
  <p:sldSz cx="13004800" cy="7315200"/>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304" userDrawn="1">
          <p15:clr>
            <a:srgbClr val="A4A3A4"/>
          </p15:clr>
        </p15:guide>
        <p15:guide id="2" pos="4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5050"/>
    <a:srgbClr val="FF9966"/>
    <a:srgbClr val="CCECFF"/>
    <a:srgbClr val="00CC00"/>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74" autoAdjust="0"/>
    <p:restoredTop sz="96395" autoAdjust="0"/>
  </p:normalViewPr>
  <p:slideViewPr>
    <p:cSldViewPr>
      <p:cViewPr varScale="1">
        <p:scale>
          <a:sx n="70" d="100"/>
          <a:sy n="70" d="100"/>
        </p:scale>
        <p:origin x="39" y="366"/>
      </p:cViewPr>
      <p:guideLst>
        <p:guide orient="horz" pos="2304"/>
        <p:guide pos="4096"/>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defRPr sz="1200"/>
            </a:lvl1pPr>
          </a:lstStyle>
          <a:p>
            <a:endParaRPr lang="en-US"/>
          </a:p>
        </p:txBody>
      </p:sp>
      <p:sp>
        <p:nvSpPr>
          <p:cNvPr id="18435" name="Rectangle 3"/>
          <p:cNvSpPr>
            <a:spLocks noGrp="1" noChangeArrowheads="1"/>
          </p:cNvSpPr>
          <p:nvPr>
            <p:ph type="dt" sz="quarter" idx="1"/>
          </p:nvPr>
        </p:nvSpPr>
        <p:spPr bwMode="auto">
          <a:xfrm>
            <a:off x="4008705"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a:defRPr sz="1200"/>
            </a:lvl1pPr>
          </a:lstStyle>
          <a:p>
            <a:endParaRPr lang="en-US"/>
          </a:p>
        </p:txBody>
      </p:sp>
      <p:sp>
        <p:nvSpPr>
          <p:cNvPr id="18436" name="Rectangle 4"/>
          <p:cNvSpPr>
            <a:spLocks noGrp="1" noChangeArrowheads="1"/>
          </p:cNvSpPr>
          <p:nvPr>
            <p:ph type="ftr" sz="quarter" idx="2"/>
          </p:nvPr>
        </p:nvSpPr>
        <p:spPr bwMode="auto">
          <a:xfrm>
            <a:off x="0"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defRPr sz="1200"/>
            </a:lvl1pPr>
          </a:lstStyle>
          <a:p>
            <a:endParaRPr lang="en-US"/>
          </a:p>
        </p:txBody>
      </p:sp>
      <p:sp>
        <p:nvSpPr>
          <p:cNvPr id="18437" name="Rectangle 5"/>
          <p:cNvSpPr>
            <a:spLocks noGrp="1" noChangeArrowheads="1"/>
          </p:cNvSpPr>
          <p:nvPr>
            <p:ph type="sldNum" sz="quarter" idx="3"/>
          </p:nvPr>
        </p:nvSpPr>
        <p:spPr bwMode="auto">
          <a:xfrm>
            <a:off x="4008705"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vl1pPr>
          </a:lstStyle>
          <a:p>
            <a:fld id="{D7CD459D-E2F3-4FE0-BAEB-5D23A90BE640}" type="slidenum">
              <a:rPr lang="en-US"/>
              <a:pPr/>
              <a:t>‹#›</a:t>
            </a:fld>
            <a:endParaRPr lang="en-US"/>
          </a:p>
        </p:txBody>
      </p:sp>
    </p:spTree>
    <p:extLst>
      <p:ext uri="{BB962C8B-B14F-4D97-AF65-F5344CB8AC3E}">
        <p14:creationId xmlns:p14="http://schemas.microsoft.com/office/powerpoint/2010/main" val="390939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defRPr sz="1200"/>
            </a:lvl1pPr>
          </a:lstStyle>
          <a:p>
            <a:endParaRPr lang="en-US"/>
          </a:p>
        </p:txBody>
      </p:sp>
      <p:sp>
        <p:nvSpPr>
          <p:cNvPr id="45059" name="Rectangle 3"/>
          <p:cNvSpPr>
            <a:spLocks noGrp="1" noChangeArrowheads="1"/>
          </p:cNvSpPr>
          <p:nvPr>
            <p:ph type="dt" idx="1"/>
          </p:nvPr>
        </p:nvSpPr>
        <p:spPr bwMode="auto">
          <a:xfrm>
            <a:off x="4008705"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a:defRPr sz="1200"/>
            </a:lvl1pPr>
          </a:lstStyle>
          <a:p>
            <a:endParaRPr lang="en-US"/>
          </a:p>
        </p:txBody>
      </p:sp>
      <p:sp>
        <p:nvSpPr>
          <p:cNvPr id="45060" name="Rectangle 4"/>
          <p:cNvSpPr>
            <a:spLocks noGrp="1" noRot="1" noChangeAspect="1" noChangeArrowheads="1" noTextEdit="1"/>
          </p:cNvSpPr>
          <p:nvPr>
            <p:ph type="sldImg" idx="2"/>
          </p:nvPr>
        </p:nvSpPr>
        <p:spPr bwMode="auto">
          <a:xfrm>
            <a:off x="417513" y="701675"/>
            <a:ext cx="6242050" cy="3511550"/>
          </a:xfrm>
          <a:prstGeom prst="rect">
            <a:avLst/>
          </a:prstGeom>
          <a:noFill/>
          <a:ln w="9525">
            <a:solidFill>
              <a:srgbClr val="000000"/>
            </a:solidFill>
            <a:miter lim="800000"/>
            <a:headEnd/>
            <a:tailEnd/>
          </a:ln>
          <a:effectLst/>
        </p:spPr>
      </p:sp>
      <p:sp>
        <p:nvSpPr>
          <p:cNvPr id="45061" name="Rectangle 5"/>
          <p:cNvSpPr>
            <a:spLocks noGrp="1" noChangeArrowheads="1"/>
          </p:cNvSpPr>
          <p:nvPr>
            <p:ph type="body" sz="quarter" idx="3"/>
          </p:nvPr>
        </p:nvSpPr>
        <p:spPr bwMode="auto">
          <a:xfrm>
            <a:off x="707708" y="4447461"/>
            <a:ext cx="5661660" cy="421338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2" name="Rectangle 6"/>
          <p:cNvSpPr>
            <a:spLocks noGrp="1" noChangeArrowheads="1"/>
          </p:cNvSpPr>
          <p:nvPr>
            <p:ph type="ftr" sz="quarter" idx="4"/>
          </p:nvPr>
        </p:nvSpPr>
        <p:spPr bwMode="auto">
          <a:xfrm>
            <a:off x="0"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defRPr sz="1200"/>
            </a:lvl1pPr>
          </a:lstStyle>
          <a:p>
            <a:endParaRPr lang="en-US"/>
          </a:p>
        </p:txBody>
      </p:sp>
      <p:sp>
        <p:nvSpPr>
          <p:cNvPr id="45063" name="Rectangle 7"/>
          <p:cNvSpPr>
            <a:spLocks noGrp="1" noChangeArrowheads="1"/>
          </p:cNvSpPr>
          <p:nvPr>
            <p:ph type="sldNum" sz="quarter" idx="5"/>
          </p:nvPr>
        </p:nvSpPr>
        <p:spPr bwMode="auto">
          <a:xfrm>
            <a:off x="4008705"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vl1pPr>
          </a:lstStyle>
          <a:p>
            <a:fld id="{4D2B7343-4559-4655-B0BC-11E2F39BB687}" type="slidenum">
              <a:rPr lang="en-US"/>
              <a:pPr/>
              <a:t>‹#›</a:t>
            </a:fld>
            <a:endParaRPr lang="en-US"/>
          </a:p>
        </p:txBody>
      </p:sp>
    </p:spTree>
    <p:extLst>
      <p:ext uri="{BB962C8B-B14F-4D97-AF65-F5344CB8AC3E}">
        <p14:creationId xmlns:p14="http://schemas.microsoft.com/office/powerpoint/2010/main" val="20201839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2</a:t>
            </a:fld>
            <a:endParaRPr lang="en-US"/>
          </a:p>
        </p:txBody>
      </p:sp>
    </p:spTree>
    <p:extLst>
      <p:ext uri="{BB962C8B-B14F-4D97-AF65-F5344CB8AC3E}">
        <p14:creationId xmlns:p14="http://schemas.microsoft.com/office/powerpoint/2010/main" val="3083658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300914" y="1625604"/>
            <a:ext cx="10841633" cy="1870075"/>
          </a:xfrm>
        </p:spPr>
        <p:txBody>
          <a:bodyPr/>
          <a:lstStyle>
            <a:lvl1pPr>
              <a:defRPr sz="5384">
                <a:solidFill>
                  <a:schemeClr val="accent1">
                    <a:lumMod val="60000"/>
                    <a:lumOff val="40000"/>
                  </a:schemeClr>
                </a:solidFill>
              </a:defRPr>
            </a:lvl1pPr>
          </a:lstStyle>
          <a:p>
            <a:r>
              <a:rPr lang="en-US" altLang="en-US" dirty="0"/>
              <a:t>Click to edit Master title style</a:t>
            </a:r>
          </a:p>
        </p:txBody>
      </p:sp>
      <p:sp>
        <p:nvSpPr>
          <p:cNvPr id="10243" name="Rectangle 3"/>
          <p:cNvSpPr>
            <a:spLocks noGrp="1" noChangeArrowheads="1"/>
          </p:cNvSpPr>
          <p:nvPr>
            <p:ph type="subTitle" idx="1"/>
          </p:nvPr>
        </p:nvSpPr>
        <p:spPr>
          <a:xfrm>
            <a:off x="2816847" y="4225929"/>
            <a:ext cx="9321397" cy="1870075"/>
          </a:xfrm>
        </p:spPr>
        <p:txBody>
          <a:bodyPr/>
          <a:lstStyle>
            <a:lvl1pPr marL="0" indent="0">
              <a:buFont typeface="Wingdings" pitchFamily="2" charset="2"/>
              <a:buNone/>
              <a:defRPr sz="3048"/>
            </a:lvl1pPr>
          </a:lstStyle>
          <a:p>
            <a:r>
              <a:rPr lang="en-US" altLang="en-US"/>
              <a:t>Click to edit Master subtitle style</a:t>
            </a:r>
          </a:p>
        </p:txBody>
      </p:sp>
      <p:sp>
        <p:nvSpPr>
          <p:cNvPr id="10244" name="Rectangle 4"/>
          <p:cNvSpPr>
            <a:spLocks noGrp="1" noChangeArrowheads="1"/>
          </p:cNvSpPr>
          <p:nvPr>
            <p:ph type="dt" sz="half" idx="2"/>
          </p:nvPr>
        </p:nvSpPr>
        <p:spPr/>
        <p:txBody>
          <a:bodyPr/>
          <a:lstStyle>
            <a:lvl1pPr>
              <a:defRPr/>
            </a:lvl1pPr>
          </a:lstStyle>
          <a:p>
            <a:endParaRPr lang="en-US" altLang="en-US"/>
          </a:p>
        </p:txBody>
      </p:sp>
      <p:sp>
        <p:nvSpPr>
          <p:cNvPr id="10245" name="Rectangle 5"/>
          <p:cNvSpPr>
            <a:spLocks noGrp="1" noChangeArrowheads="1"/>
          </p:cNvSpPr>
          <p:nvPr>
            <p:ph type="ftr" sz="quarter" idx="3"/>
          </p:nvPr>
        </p:nvSpPr>
        <p:spPr>
          <a:xfrm>
            <a:off x="4442448" y="6659563"/>
            <a:ext cx="4119907" cy="487362"/>
          </a:xfrm>
        </p:spPr>
        <p:txBody>
          <a:bodyPr/>
          <a:lstStyle>
            <a:lvl1pPr>
              <a:defRPr/>
            </a:lvl1pPr>
          </a:lstStyle>
          <a:p>
            <a:endParaRPr lang="en-US" altLang="en-US"/>
          </a:p>
        </p:txBody>
      </p:sp>
      <p:sp>
        <p:nvSpPr>
          <p:cNvPr id="10246" name="Rectangle 6"/>
          <p:cNvSpPr>
            <a:spLocks noGrp="1" noChangeArrowheads="1"/>
          </p:cNvSpPr>
          <p:nvPr>
            <p:ph type="sldNum" sz="quarter" idx="4"/>
          </p:nvPr>
        </p:nvSpPr>
        <p:spPr/>
        <p:txBody>
          <a:bodyPr/>
          <a:lstStyle>
            <a:lvl1pPr>
              <a:defRPr/>
            </a:lvl1pPr>
          </a:lstStyle>
          <a:p>
            <a:fld id="{39B8C130-83AE-45C9-96DC-9BAD79FDAF9F}" type="slidenum">
              <a:rPr lang="en-US" altLang="en-US"/>
              <a:pPr/>
              <a:t>‹#›</a:t>
            </a:fld>
            <a:endParaRPr lang="en-US" altLang="en-US"/>
          </a:p>
        </p:txBody>
      </p:sp>
      <p:sp>
        <p:nvSpPr>
          <p:cNvPr id="10247" name="Freeform 7"/>
          <p:cNvSpPr>
            <a:spLocks noChangeArrowheads="1"/>
          </p:cNvSpPr>
          <p:nvPr/>
        </p:nvSpPr>
        <p:spPr bwMode="auto">
          <a:xfrm>
            <a:off x="866561" y="1300163"/>
            <a:ext cx="11271687" cy="976312"/>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10248" name="Line 8"/>
          <p:cNvSpPr>
            <a:spLocks noChangeShapeType="1"/>
          </p:cNvSpPr>
          <p:nvPr/>
        </p:nvSpPr>
        <p:spPr bwMode="auto">
          <a:xfrm>
            <a:off x="2816849" y="4225925"/>
            <a:ext cx="9261191" cy="0"/>
          </a:xfrm>
          <a:prstGeom prst="line">
            <a:avLst/>
          </a:prstGeom>
          <a:noFill/>
          <a:ln w="19050">
            <a:solidFill>
              <a:schemeClr val="accent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2461" y="296867"/>
            <a:ext cx="2932961" cy="6288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9279" y="296867"/>
            <a:ext cx="8596757" cy="6288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0410BC9-97AA-4083-8B1A-EFDF6D83FA0D}"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67470" y="296867"/>
            <a:ext cx="10187953" cy="846137"/>
          </a:xfrm>
        </p:spPr>
        <p:txBody>
          <a:bodyPr/>
          <a:lstStyle>
            <a:lvl1pPr>
              <a:defRPr sz="4800">
                <a:solidFill>
                  <a:schemeClr val="accent1">
                    <a:lumMod val="60000"/>
                    <a:lumOff val="4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19276" y="1371600"/>
            <a:ext cx="11706040" cy="4832350"/>
          </a:xfrm>
        </p:spPr>
        <p:txBody>
          <a:bodyPr/>
          <a:lstStyle>
            <a:lvl1pPr>
              <a:defRPr sz="4000">
                <a:solidFill>
                  <a:schemeClr val="bg1"/>
                </a:solidFill>
                <a:latin typeface="Cambria" panose="02040503050406030204" pitchFamily="18" charset="0"/>
                <a:ea typeface="Cambria" panose="02040503050406030204" pitchFamily="18" charset="0"/>
              </a:defRPr>
            </a:lvl1pPr>
            <a:lvl2pPr>
              <a:buClr>
                <a:srgbClr val="FFCC66"/>
              </a:buClr>
              <a:defRPr sz="3200">
                <a:solidFill>
                  <a:schemeClr val="bg1"/>
                </a:solidFill>
                <a:latin typeface="Cambria" panose="02040503050406030204" pitchFamily="18" charset="0"/>
                <a:ea typeface="Cambria" panose="02040503050406030204" pitchFamily="18" charset="0"/>
              </a:defRPr>
            </a:lvl2pPr>
            <a:lvl3pPr marL="1098250" indent="-377372">
              <a:buFont typeface="Courier New" panose="02070309020205020404" pitchFamily="49" charset="0"/>
              <a:buChar char="o"/>
              <a:defRPr sz="2800">
                <a:solidFill>
                  <a:schemeClr val="bg1"/>
                </a:solidFill>
                <a:latin typeface="Cambria" panose="02040503050406030204" pitchFamily="18" charset="0"/>
                <a:ea typeface="Cambria" panose="02040503050406030204" pitchFamily="18" charset="0"/>
              </a:defRPr>
            </a:lvl3pPr>
            <a:lvl4pPr marL="1438529" indent="-338668">
              <a:buClr>
                <a:srgbClr val="FFCC66"/>
              </a:buClr>
              <a:buFont typeface="Wingdings" panose="05000000000000000000" pitchFamily="2" charset="2"/>
              <a:buChar char="Ø"/>
              <a:defRPr sz="2800">
                <a:solidFill>
                  <a:schemeClr val="bg1"/>
                </a:solidFill>
                <a:latin typeface="Cambria" panose="02040503050406030204" pitchFamily="18" charset="0"/>
                <a:ea typeface="Cambria" panose="02040503050406030204" pitchFamily="18" charset="0"/>
              </a:defRPr>
            </a:lvl4pPr>
            <a:lvl5pPr>
              <a:defRPr sz="2800">
                <a:solidFill>
                  <a:schemeClr val="bg1"/>
                </a:solidFill>
                <a:latin typeface="Cambria" panose="02040503050406030204" pitchFamily="18" charset="0"/>
                <a:ea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82D80B4-CD89-403B-BB19-E43D76EFD309}" type="slidenum">
              <a:rPr lang="en-US" altLang="en-US"/>
              <a:pPr/>
              <a:t>‹#›</a:t>
            </a:fld>
            <a:endParaRPr lang="en-US" altLang="en-US"/>
          </a:p>
        </p:txBody>
      </p:sp>
      <p:sp>
        <p:nvSpPr>
          <p:cNvPr id="10"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0" y="296989"/>
            <a:ext cx="937240" cy="846015"/>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829" y="4700588"/>
            <a:ext cx="11054511" cy="1452562"/>
          </a:xfrm>
        </p:spPr>
        <p:txBody>
          <a:bodyPr/>
          <a:lstStyle>
            <a:lvl1pPr algn="l">
              <a:defRPr sz="4064" b="1" cap="all">
                <a:solidFill>
                  <a:srgbClr val="FFCC66"/>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27829" y="3100388"/>
            <a:ext cx="11054511" cy="1600200"/>
          </a:xfrm>
        </p:spPr>
        <p:txBody>
          <a:bodyPr anchor="b"/>
          <a:lstStyle>
            <a:lvl1pPr marL="0" indent="0">
              <a:buNone/>
              <a:defRPr sz="2032"/>
            </a:lvl1pPr>
            <a:lvl2pPr marL="464458" indent="0">
              <a:buNone/>
              <a:defRPr sz="1829"/>
            </a:lvl2pPr>
            <a:lvl3pPr marL="928916" indent="0">
              <a:buNone/>
              <a:defRPr sz="1625"/>
            </a:lvl3pPr>
            <a:lvl4pPr marL="1393373" indent="0">
              <a:buNone/>
              <a:defRPr sz="1422"/>
            </a:lvl4pPr>
            <a:lvl5pPr marL="1857832" indent="0">
              <a:buNone/>
              <a:defRPr sz="1422"/>
            </a:lvl5pPr>
            <a:lvl6pPr marL="2322289" indent="0">
              <a:buNone/>
              <a:defRPr sz="1422"/>
            </a:lvl6pPr>
            <a:lvl7pPr marL="2786747" indent="0">
              <a:buNone/>
              <a:defRPr sz="1422"/>
            </a:lvl7pPr>
            <a:lvl8pPr marL="3251205" indent="0">
              <a:buNone/>
              <a:defRPr sz="1422"/>
            </a:lvl8pPr>
            <a:lvl9pPr marL="3715663" indent="0">
              <a:buNone/>
              <a:defRPr sz="1422"/>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BC577CB-DC19-42DE-BF48-B80190C32E9B}"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67470" y="296867"/>
            <a:ext cx="10187953" cy="1216025"/>
          </a:xfrm>
        </p:spPr>
        <p:txBody>
          <a:bodyPr/>
          <a:lstStyle>
            <a:lvl1pPr>
              <a:defRPr>
                <a:solidFill>
                  <a:srgbClr val="FFCC66"/>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19276" y="1752600"/>
            <a:ext cx="5749808" cy="4832350"/>
          </a:xfrm>
        </p:spPr>
        <p:txBody>
          <a:bodyPr/>
          <a:lstStyle>
            <a:lvl1pPr>
              <a:defRPr sz="2845">
                <a:solidFill>
                  <a:schemeClr val="bg1"/>
                </a:solidFill>
              </a:defRPr>
            </a:lvl1pPr>
            <a:lvl2pPr>
              <a:defRPr sz="2438">
                <a:solidFill>
                  <a:schemeClr val="bg1"/>
                </a:solidFill>
              </a:defRPr>
            </a:lvl2pPr>
            <a:lvl3pPr>
              <a:defRPr sz="2032">
                <a:solidFill>
                  <a:schemeClr val="bg1"/>
                </a:solidFill>
              </a:defRPr>
            </a:lvl3pPr>
            <a:lvl4pPr>
              <a:defRPr sz="1829">
                <a:solidFill>
                  <a:schemeClr val="bg1"/>
                </a:solidFill>
              </a:defRPr>
            </a:lvl4pPr>
            <a:lvl5pPr>
              <a:defRPr sz="1829">
                <a:solidFill>
                  <a:schemeClr val="bg1"/>
                </a:solidFill>
              </a:defRPr>
            </a:lvl5pPr>
            <a:lvl6pPr>
              <a:defRPr sz="1829"/>
            </a:lvl6pPr>
            <a:lvl7pPr>
              <a:defRPr sz="1829"/>
            </a:lvl7pPr>
            <a:lvl8pPr>
              <a:defRPr sz="1829"/>
            </a:lvl8pPr>
            <a:lvl9pPr>
              <a:defRPr sz="182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5509" y="1752600"/>
            <a:ext cx="5749808" cy="4832350"/>
          </a:xfrm>
        </p:spPr>
        <p:txBody>
          <a:bodyPr/>
          <a:lstStyle>
            <a:lvl1pPr>
              <a:defRPr sz="2845">
                <a:solidFill>
                  <a:schemeClr val="bg1"/>
                </a:solidFill>
              </a:defRPr>
            </a:lvl1pPr>
            <a:lvl2pPr>
              <a:defRPr sz="2438">
                <a:solidFill>
                  <a:schemeClr val="bg1"/>
                </a:solidFill>
              </a:defRPr>
            </a:lvl2pPr>
            <a:lvl3pPr>
              <a:defRPr sz="2032">
                <a:solidFill>
                  <a:schemeClr val="bg1"/>
                </a:solidFill>
              </a:defRPr>
            </a:lvl3pPr>
            <a:lvl4pPr>
              <a:defRPr sz="1829">
                <a:solidFill>
                  <a:schemeClr val="bg1"/>
                </a:solidFill>
              </a:defRPr>
            </a:lvl4pPr>
            <a:lvl5pPr>
              <a:defRPr sz="1829">
                <a:solidFill>
                  <a:schemeClr val="bg1"/>
                </a:solidFill>
              </a:defRPr>
            </a:lvl5pPr>
            <a:lvl6pPr>
              <a:defRPr sz="1829"/>
            </a:lvl6pPr>
            <a:lvl7pPr>
              <a:defRPr sz="1829"/>
            </a:lvl7pPr>
            <a:lvl8pPr>
              <a:defRPr sz="1829"/>
            </a:lvl8pPr>
            <a:lvl9pPr>
              <a:defRPr sz="182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4BC33E0-110E-435F-9BD3-B0E65100DECC}" type="slidenum">
              <a:rPr lang="en-US" altLang="en-US"/>
              <a:pPr/>
              <a:t>‹#›</a:t>
            </a:fld>
            <a:endParaRPr lang="en-US" altLang="en-US"/>
          </a:p>
        </p:txBody>
      </p:sp>
      <p:sp>
        <p:nvSpPr>
          <p:cNvPr id="8"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pic>
        <p:nvPicPr>
          <p:cNvPr id="9" name="Picture 8"/>
          <p:cNvPicPr>
            <a:picLocks noChangeAspect="1"/>
          </p:cNvPicPr>
          <p:nvPr userDrawn="1"/>
        </p:nvPicPr>
        <p:blipFill>
          <a:blip r:embed="rId2"/>
          <a:stretch>
            <a:fillRect/>
          </a:stretch>
        </p:blipFill>
        <p:spPr>
          <a:xfrm>
            <a:off x="649382" y="329830"/>
            <a:ext cx="1263559" cy="76648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CC66"/>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35EE2D21-97A3-45A3-B1CA-17A52A7241AB}" type="slidenum">
              <a:rPr lang="en-US" altLang="en-US"/>
              <a:pPr/>
              <a:t>‹#›</a:t>
            </a:fld>
            <a:endParaRPr lang="en-US" altLang="en-US"/>
          </a:p>
        </p:txBody>
      </p:sp>
      <p:grpSp>
        <p:nvGrpSpPr>
          <p:cNvPr id="21" name="Group 20"/>
          <p:cNvGrpSpPr/>
          <p:nvPr userDrawn="1"/>
        </p:nvGrpSpPr>
        <p:grpSpPr>
          <a:xfrm>
            <a:off x="3345814" y="1687515"/>
            <a:ext cx="5384263" cy="3239298"/>
            <a:chOff x="2470150" y="1687515"/>
            <a:chExt cx="3975100" cy="3239298"/>
          </a:xfrm>
        </p:grpSpPr>
        <p:sp>
          <p:nvSpPr>
            <p:cNvPr id="8" name="Oval 7"/>
            <p:cNvSpPr/>
            <p:nvPr userDrawn="1"/>
          </p:nvSpPr>
          <p:spPr>
            <a:xfrm>
              <a:off x="3390900" y="4150526"/>
              <a:ext cx="21717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124200" y="4393413"/>
              <a:ext cx="28956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2470150" y="3479013"/>
              <a:ext cx="1143000" cy="533400"/>
              <a:chOff x="2286000" y="3479013"/>
              <a:chExt cx="1143000" cy="533400"/>
            </a:xfrm>
          </p:grpSpPr>
          <p:sp>
            <p:nvSpPr>
              <p:cNvPr id="7" name="Oval 6"/>
              <p:cNvSpPr/>
              <p:nvPr userDrawn="1"/>
            </p:nvSpPr>
            <p:spPr>
              <a:xfrm>
                <a:off x="2286000" y="3479013"/>
                <a:ext cx="1143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286000" y="3479013"/>
                <a:ext cx="1143000" cy="3309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userDrawn="1"/>
          </p:nvGrpSpPr>
          <p:grpSpPr>
            <a:xfrm>
              <a:off x="5302250" y="3479013"/>
              <a:ext cx="1143000" cy="533400"/>
              <a:chOff x="2286000" y="3479013"/>
              <a:chExt cx="1143000" cy="533400"/>
            </a:xfrm>
          </p:grpSpPr>
          <p:sp>
            <p:nvSpPr>
              <p:cNvPr id="13" name="Oval 12"/>
              <p:cNvSpPr/>
              <p:nvPr userDrawn="1"/>
            </p:nvSpPr>
            <p:spPr>
              <a:xfrm>
                <a:off x="2286000" y="3479013"/>
                <a:ext cx="1143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2286000" y="3479013"/>
                <a:ext cx="1143000" cy="3309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Double Brace 15"/>
            <p:cNvSpPr/>
            <p:nvPr userDrawn="1"/>
          </p:nvSpPr>
          <p:spPr>
            <a:xfrm rot="5400000">
              <a:off x="3998912" y="736603"/>
              <a:ext cx="917575" cy="2819400"/>
            </a:xfrm>
            <a:prstGeom prst="bracePair">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7" name="Rectangle 16"/>
            <p:cNvSpPr/>
            <p:nvPr userDrawn="1"/>
          </p:nvSpPr>
          <p:spPr>
            <a:xfrm>
              <a:off x="2590801" y="2146301"/>
              <a:ext cx="3730624"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419600" y="1828800"/>
              <a:ext cx="76200" cy="2321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userDrawn="1"/>
          </p:nvSpPr>
          <p:spPr>
            <a:xfrm>
              <a:off x="2540001" y="1836739"/>
              <a:ext cx="990600" cy="19812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userDrawn="1"/>
          </p:nvSpPr>
          <p:spPr>
            <a:xfrm>
              <a:off x="5365750" y="1828800"/>
              <a:ext cx="990600" cy="19812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4287837" y="1808959"/>
              <a:ext cx="341313"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9B663FC-48E2-4696-831B-9C14E8FF401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381" y="290517"/>
            <a:ext cx="4279027" cy="1239837"/>
          </a:xfrm>
        </p:spPr>
        <p:txBody>
          <a:bodyPr anchor="b"/>
          <a:lstStyle>
            <a:lvl1pPr algn="l">
              <a:defRPr sz="4000" b="1"/>
            </a:lvl1pPr>
          </a:lstStyle>
          <a:p>
            <a:r>
              <a:rPr lang="en-US" smtClean="0"/>
              <a:t>Click to edit Master title style</a:t>
            </a:r>
            <a:endParaRPr lang="en-US"/>
          </a:p>
        </p:txBody>
      </p:sp>
      <p:sp>
        <p:nvSpPr>
          <p:cNvPr id="3" name="Content Placeholder 2"/>
          <p:cNvSpPr>
            <a:spLocks noGrp="1"/>
          </p:cNvSpPr>
          <p:nvPr>
            <p:ph idx="1"/>
          </p:nvPr>
        </p:nvSpPr>
        <p:spPr>
          <a:xfrm>
            <a:off x="5085379" y="290517"/>
            <a:ext cx="7270044" cy="6243637"/>
          </a:xfrm>
        </p:spPr>
        <p:txBody>
          <a:bodyPr/>
          <a:lstStyle>
            <a:lvl1pPr>
              <a:defRPr sz="3251"/>
            </a:lvl1pPr>
            <a:lvl2pPr>
              <a:defRPr sz="2845"/>
            </a:lvl2pPr>
            <a:lvl3pPr>
              <a:defRPr sz="2438"/>
            </a:lvl3pPr>
            <a:lvl4pPr>
              <a:defRPr sz="2032"/>
            </a:lvl4pPr>
            <a:lvl5pPr>
              <a:defRPr sz="2032"/>
            </a:lvl5pPr>
            <a:lvl6pPr>
              <a:defRPr sz="2032"/>
            </a:lvl6pPr>
            <a:lvl7pPr>
              <a:defRPr sz="2032"/>
            </a:lvl7pPr>
            <a:lvl8pPr>
              <a:defRPr sz="2032"/>
            </a:lvl8pPr>
            <a:lvl9pPr>
              <a:defRPr sz="20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49381" y="1530350"/>
            <a:ext cx="4279027" cy="5003800"/>
          </a:xfrm>
        </p:spPr>
        <p:txBody>
          <a:bodyPr/>
          <a:lstStyle>
            <a:lvl1pPr marL="0" indent="0">
              <a:buNone/>
              <a:defRPr sz="1422"/>
            </a:lvl1pPr>
            <a:lvl2pPr marL="464458" indent="0">
              <a:buNone/>
              <a:defRPr sz="1219"/>
            </a:lvl2pPr>
            <a:lvl3pPr marL="928916" indent="0">
              <a:buNone/>
              <a:defRPr sz="1016"/>
            </a:lvl3pPr>
            <a:lvl4pPr marL="1393373" indent="0">
              <a:buNone/>
              <a:defRPr sz="914"/>
            </a:lvl4pPr>
            <a:lvl5pPr marL="1857832" indent="0">
              <a:buNone/>
              <a:defRPr sz="914"/>
            </a:lvl5pPr>
            <a:lvl6pPr marL="2322289" indent="0">
              <a:buNone/>
              <a:defRPr sz="914"/>
            </a:lvl6pPr>
            <a:lvl7pPr marL="2786747" indent="0">
              <a:buNone/>
              <a:defRPr sz="914"/>
            </a:lvl7pPr>
            <a:lvl8pPr marL="3251205" indent="0">
              <a:buNone/>
              <a:defRPr sz="914"/>
            </a:lvl8pPr>
            <a:lvl9pPr marL="3715663" indent="0">
              <a:buNone/>
              <a:defRPr sz="914"/>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876AFA3-8D8B-4CDA-9312-832A97FC9108}"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8067" y="5121275"/>
            <a:ext cx="7803309" cy="603250"/>
          </a:xfrm>
        </p:spPr>
        <p:txBody>
          <a:bodyPr anchor="b"/>
          <a:lstStyle>
            <a:lvl1pPr algn="l">
              <a:defRPr sz="2032" b="1"/>
            </a:lvl1pPr>
          </a:lstStyle>
          <a:p>
            <a:r>
              <a:rPr lang="en-US" smtClean="0"/>
              <a:t>Click to edit Master title style</a:t>
            </a:r>
            <a:endParaRPr lang="en-US"/>
          </a:p>
        </p:txBody>
      </p:sp>
      <p:sp>
        <p:nvSpPr>
          <p:cNvPr id="3" name="Picture Placeholder 2"/>
          <p:cNvSpPr>
            <a:spLocks noGrp="1"/>
          </p:cNvSpPr>
          <p:nvPr>
            <p:ph type="pic" idx="1"/>
          </p:nvPr>
        </p:nvSpPr>
        <p:spPr>
          <a:xfrm>
            <a:off x="2548067" y="654050"/>
            <a:ext cx="7803309" cy="4389438"/>
          </a:xfrm>
        </p:spPr>
        <p:txBody>
          <a:bodyPr/>
          <a:lstStyle>
            <a:lvl1pPr marL="0" indent="0">
              <a:buNone/>
              <a:defRPr sz="3251"/>
            </a:lvl1pPr>
            <a:lvl2pPr marL="464458" indent="0">
              <a:buNone/>
              <a:defRPr sz="2845"/>
            </a:lvl2pPr>
            <a:lvl3pPr marL="928916" indent="0">
              <a:buNone/>
              <a:defRPr sz="2438"/>
            </a:lvl3pPr>
            <a:lvl4pPr marL="1393373" indent="0">
              <a:buNone/>
              <a:defRPr sz="2032"/>
            </a:lvl4pPr>
            <a:lvl5pPr marL="1857832" indent="0">
              <a:buNone/>
              <a:defRPr sz="2032"/>
            </a:lvl5pPr>
            <a:lvl6pPr marL="2322289" indent="0">
              <a:buNone/>
              <a:defRPr sz="2032"/>
            </a:lvl6pPr>
            <a:lvl7pPr marL="2786747" indent="0">
              <a:buNone/>
              <a:defRPr sz="2032"/>
            </a:lvl7pPr>
            <a:lvl8pPr marL="3251205" indent="0">
              <a:buNone/>
              <a:defRPr sz="2032"/>
            </a:lvl8pPr>
            <a:lvl9pPr marL="3715663" indent="0">
              <a:buNone/>
              <a:defRPr sz="2032"/>
            </a:lvl9pPr>
          </a:lstStyle>
          <a:p>
            <a:endParaRPr lang="en-US"/>
          </a:p>
        </p:txBody>
      </p:sp>
      <p:sp>
        <p:nvSpPr>
          <p:cNvPr id="4" name="Text Placeholder 3"/>
          <p:cNvSpPr>
            <a:spLocks noGrp="1"/>
          </p:cNvSpPr>
          <p:nvPr>
            <p:ph type="body" sz="half" idx="2"/>
          </p:nvPr>
        </p:nvSpPr>
        <p:spPr>
          <a:xfrm>
            <a:off x="2548067" y="5724525"/>
            <a:ext cx="7803309" cy="858838"/>
          </a:xfrm>
        </p:spPr>
        <p:txBody>
          <a:bodyPr/>
          <a:lstStyle>
            <a:lvl1pPr marL="0" indent="0">
              <a:buNone/>
              <a:defRPr sz="1422"/>
            </a:lvl1pPr>
            <a:lvl2pPr marL="464458" indent="0">
              <a:buNone/>
              <a:defRPr sz="1219"/>
            </a:lvl2pPr>
            <a:lvl3pPr marL="928916" indent="0">
              <a:buNone/>
              <a:defRPr sz="1016"/>
            </a:lvl3pPr>
            <a:lvl4pPr marL="1393373" indent="0">
              <a:buNone/>
              <a:defRPr sz="914"/>
            </a:lvl4pPr>
            <a:lvl5pPr marL="1857832" indent="0">
              <a:buNone/>
              <a:defRPr sz="914"/>
            </a:lvl5pPr>
            <a:lvl6pPr marL="2322289" indent="0">
              <a:buNone/>
              <a:defRPr sz="914"/>
            </a:lvl6pPr>
            <a:lvl7pPr marL="2786747" indent="0">
              <a:buNone/>
              <a:defRPr sz="914"/>
            </a:lvl7pPr>
            <a:lvl8pPr marL="3251205" indent="0">
              <a:buNone/>
              <a:defRPr sz="914"/>
            </a:lvl8pPr>
            <a:lvl9pPr marL="3715663" indent="0">
              <a:buNone/>
              <a:defRPr sz="914"/>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4B21E5A-A755-4463-A4BD-4321D377690C}"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5CC39F4-4F17-4AEB-9DA2-B93E40DF9AF4}"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857829" y="296867"/>
            <a:ext cx="10497592" cy="12160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lvl="0"/>
            <a:r>
              <a:rPr lang="en-US" altLang="en-US" dirty="0" smtClean="0"/>
              <a:t>Click to edit Master title style</a:t>
            </a:r>
          </a:p>
        </p:txBody>
      </p:sp>
      <p:sp>
        <p:nvSpPr>
          <p:cNvPr id="9219" name="Rectangle 3"/>
          <p:cNvSpPr>
            <a:spLocks noGrp="1" noChangeArrowheads="1"/>
          </p:cNvSpPr>
          <p:nvPr>
            <p:ph type="body" idx="1"/>
          </p:nvPr>
        </p:nvSpPr>
        <p:spPr bwMode="auto">
          <a:xfrm>
            <a:off x="619276" y="1752600"/>
            <a:ext cx="11706040" cy="4832350"/>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9220" name="Rectangle 4"/>
          <p:cNvSpPr>
            <a:spLocks noGrp="1" noChangeArrowheads="1"/>
          </p:cNvSpPr>
          <p:nvPr>
            <p:ph type="dt" sz="half" idx="2"/>
          </p:nvPr>
        </p:nvSpPr>
        <p:spPr bwMode="auto">
          <a:xfrm>
            <a:off x="649380" y="6659563"/>
            <a:ext cx="3036173" cy="487362"/>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defTabSz="982136">
              <a:defRPr sz="1321">
                <a:latin typeface="+mj-lt"/>
              </a:defRPr>
            </a:lvl1pPr>
          </a:lstStyle>
          <a:p>
            <a:endParaRPr lang="en-US" altLang="en-US"/>
          </a:p>
        </p:txBody>
      </p:sp>
      <p:sp>
        <p:nvSpPr>
          <p:cNvPr id="9221" name="Rectangle 5"/>
          <p:cNvSpPr>
            <a:spLocks noGrp="1" noChangeArrowheads="1"/>
          </p:cNvSpPr>
          <p:nvPr>
            <p:ph type="ftr" sz="quarter" idx="3"/>
          </p:nvPr>
        </p:nvSpPr>
        <p:spPr bwMode="auto">
          <a:xfrm>
            <a:off x="4442448" y="6664325"/>
            <a:ext cx="4119907" cy="488950"/>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ctr" defTabSz="982136">
              <a:defRPr sz="1321">
                <a:latin typeface="+mj-lt"/>
              </a:defRPr>
            </a:lvl1pPr>
          </a:lstStyle>
          <a:p>
            <a:endParaRPr lang="en-US" altLang="en-US"/>
          </a:p>
        </p:txBody>
      </p:sp>
      <p:sp>
        <p:nvSpPr>
          <p:cNvPr id="9222" name="Rectangle 6"/>
          <p:cNvSpPr>
            <a:spLocks noGrp="1" noChangeArrowheads="1"/>
          </p:cNvSpPr>
          <p:nvPr>
            <p:ph type="sldNum" sz="quarter" idx="4"/>
          </p:nvPr>
        </p:nvSpPr>
        <p:spPr bwMode="auto">
          <a:xfrm>
            <a:off x="9319248" y="6659563"/>
            <a:ext cx="3036173" cy="487362"/>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r" defTabSz="982136">
              <a:defRPr sz="1321">
                <a:latin typeface="+mj-lt"/>
              </a:defRPr>
            </a:lvl1pPr>
          </a:lstStyle>
          <a:p>
            <a:fld id="{5ABA91E8-6EBE-4BF6-8E33-00CD92C22D18}" type="slidenum">
              <a:rPr lang="en-US" altLang="en-US"/>
              <a:pPr/>
              <a:t>‹#›</a:t>
            </a:fld>
            <a:endParaRPr lang="en-US" altLang="en-US"/>
          </a:p>
        </p:txBody>
      </p:sp>
      <p:sp>
        <p:nvSpPr>
          <p:cNvPr id="9224" name="Line 8"/>
          <p:cNvSpPr>
            <a:spLocks noChangeShapeType="1"/>
          </p:cNvSpPr>
          <p:nvPr/>
        </p:nvSpPr>
        <p:spPr bwMode="auto">
          <a:xfrm>
            <a:off x="649380" y="7162800"/>
            <a:ext cx="11706040" cy="0"/>
          </a:xfrm>
          <a:prstGeom prst="line">
            <a:avLst/>
          </a:prstGeom>
          <a:noFill/>
          <a:ln w="19050">
            <a:solidFill>
              <a:schemeClr val="accent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5" r:id="rId5"/>
    <p:sldLayoutId id="2147483656" r:id="rId6"/>
    <p:sldLayoutId id="2147483657" r:id="rId7"/>
    <p:sldLayoutId id="2147483658" r:id="rId8"/>
    <p:sldLayoutId id="2147483659" r:id="rId9"/>
    <p:sldLayoutId id="2147483660" r:id="rId10"/>
  </p:sldLayoutIdLst>
  <p:timing>
    <p:tnLst>
      <p:par>
        <p:cTn id="1" dur="indefinite" restart="never" nodeType="tmRoot"/>
      </p:par>
    </p:tnLst>
  </p:timing>
  <p:txStyles>
    <p:titleStyle>
      <a:lvl1pPr algn="l" defTabSz="982136" rtl="0" fontAlgn="base">
        <a:spcBef>
          <a:spcPct val="0"/>
        </a:spcBef>
        <a:spcAft>
          <a:spcPct val="0"/>
        </a:spcAft>
        <a:defRPr sz="4470">
          <a:solidFill>
            <a:srgbClr val="FFCC66"/>
          </a:solidFill>
          <a:latin typeface="+mj-lt"/>
          <a:ea typeface="+mj-ea"/>
          <a:cs typeface="+mj-cs"/>
        </a:defRPr>
      </a:lvl1pPr>
      <a:lvl2pPr algn="l" defTabSz="982136" rtl="0" fontAlgn="base">
        <a:spcBef>
          <a:spcPct val="0"/>
        </a:spcBef>
        <a:spcAft>
          <a:spcPct val="0"/>
        </a:spcAft>
        <a:defRPr sz="4470">
          <a:solidFill>
            <a:schemeClr val="tx2"/>
          </a:solidFill>
          <a:latin typeface="Garamond" pitchFamily="18" charset="0"/>
          <a:cs typeface="Arial" charset="0"/>
        </a:defRPr>
      </a:lvl2pPr>
      <a:lvl3pPr algn="l" defTabSz="982136" rtl="0" fontAlgn="base">
        <a:spcBef>
          <a:spcPct val="0"/>
        </a:spcBef>
        <a:spcAft>
          <a:spcPct val="0"/>
        </a:spcAft>
        <a:defRPr sz="4470">
          <a:solidFill>
            <a:schemeClr val="tx2"/>
          </a:solidFill>
          <a:latin typeface="Garamond" pitchFamily="18" charset="0"/>
          <a:cs typeface="Arial" charset="0"/>
        </a:defRPr>
      </a:lvl3pPr>
      <a:lvl4pPr algn="l" defTabSz="982136" rtl="0" fontAlgn="base">
        <a:spcBef>
          <a:spcPct val="0"/>
        </a:spcBef>
        <a:spcAft>
          <a:spcPct val="0"/>
        </a:spcAft>
        <a:defRPr sz="4470">
          <a:solidFill>
            <a:schemeClr val="tx2"/>
          </a:solidFill>
          <a:latin typeface="Garamond" pitchFamily="18" charset="0"/>
          <a:cs typeface="Arial" charset="0"/>
        </a:defRPr>
      </a:lvl4pPr>
      <a:lvl5pPr algn="l" defTabSz="982136" rtl="0" fontAlgn="base">
        <a:spcBef>
          <a:spcPct val="0"/>
        </a:spcBef>
        <a:spcAft>
          <a:spcPct val="0"/>
        </a:spcAft>
        <a:defRPr sz="4470">
          <a:solidFill>
            <a:schemeClr val="tx2"/>
          </a:solidFill>
          <a:latin typeface="Garamond" pitchFamily="18" charset="0"/>
          <a:cs typeface="Arial" charset="0"/>
        </a:defRPr>
      </a:lvl5pPr>
      <a:lvl6pPr marL="464458" algn="l" defTabSz="982136" rtl="0" fontAlgn="base">
        <a:spcBef>
          <a:spcPct val="0"/>
        </a:spcBef>
        <a:spcAft>
          <a:spcPct val="0"/>
        </a:spcAft>
        <a:defRPr sz="4470">
          <a:solidFill>
            <a:schemeClr val="tx2"/>
          </a:solidFill>
          <a:latin typeface="Garamond" pitchFamily="18" charset="0"/>
          <a:cs typeface="Arial" charset="0"/>
        </a:defRPr>
      </a:lvl6pPr>
      <a:lvl7pPr marL="928916" algn="l" defTabSz="982136" rtl="0" fontAlgn="base">
        <a:spcBef>
          <a:spcPct val="0"/>
        </a:spcBef>
        <a:spcAft>
          <a:spcPct val="0"/>
        </a:spcAft>
        <a:defRPr sz="4470">
          <a:solidFill>
            <a:schemeClr val="tx2"/>
          </a:solidFill>
          <a:latin typeface="Garamond" pitchFamily="18" charset="0"/>
          <a:cs typeface="Arial" charset="0"/>
        </a:defRPr>
      </a:lvl7pPr>
      <a:lvl8pPr marL="1393373" algn="l" defTabSz="982136" rtl="0" fontAlgn="base">
        <a:spcBef>
          <a:spcPct val="0"/>
        </a:spcBef>
        <a:spcAft>
          <a:spcPct val="0"/>
        </a:spcAft>
        <a:defRPr sz="4470">
          <a:solidFill>
            <a:schemeClr val="tx2"/>
          </a:solidFill>
          <a:latin typeface="Garamond" pitchFamily="18" charset="0"/>
          <a:cs typeface="Arial" charset="0"/>
        </a:defRPr>
      </a:lvl8pPr>
      <a:lvl9pPr marL="1857832" algn="l" defTabSz="982136" rtl="0" fontAlgn="base">
        <a:spcBef>
          <a:spcPct val="0"/>
        </a:spcBef>
        <a:spcAft>
          <a:spcPct val="0"/>
        </a:spcAft>
        <a:defRPr sz="4470">
          <a:solidFill>
            <a:schemeClr val="tx2"/>
          </a:solidFill>
          <a:latin typeface="Garamond" pitchFamily="18" charset="0"/>
          <a:cs typeface="Arial" charset="0"/>
        </a:defRPr>
      </a:lvl9pPr>
    </p:titleStyle>
    <p:bodyStyle>
      <a:lvl1pPr marL="367696" indent="-367696" algn="l" defTabSz="982136" rtl="0" fontAlgn="base">
        <a:spcBef>
          <a:spcPct val="20000"/>
        </a:spcBef>
        <a:spcAft>
          <a:spcPct val="0"/>
        </a:spcAft>
        <a:buClr>
          <a:schemeClr val="accent1"/>
        </a:buClr>
        <a:buSzPct val="65000"/>
        <a:buFont typeface="Wingdings" pitchFamily="2" charset="2"/>
        <a:buChar char="n"/>
        <a:defRPr sz="3251">
          <a:solidFill>
            <a:schemeClr val="bg1"/>
          </a:solidFill>
          <a:latin typeface="+mn-lt"/>
          <a:ea typeface="+mn-ea"/>
          <a:cs typeface="+mn-cs"/>
        </a:defRPr>
      </a:lvl1pPr>
      <a:lvl2pPr marL="719265" indent="-349956" algn="l" defTabSz="982136" rtl="0" fontAlgn="base">
        <a:spcBef>
          <a:spcPct val="20000"/>
        </a:spcBef>
        <a:spcAft>
          <a:spcPct val="0"/>
        </a:spcAft>
        <a:buClr>
          <a:schemeClr val="accent2"/>
        </a:buClr>
        <a:buSzPct val="60000"/>
        <a:buFont typeface="Wingdings" pitchFamily="2" charset="2"/>
        <a:buChar char="q"/>
        <a:defRPr sz="2743">
          <a:solidFill>
            <a:schemeClr val="bg1"/>
          </a:solidFill>
          <a:latin typeface="+mn-lt"/>
          <a:cs typeface="+mn-cs"/>
        </a:defRPr>
      </a:lvl2pPr>
      <a:lvl3pPr marL="1098250" indent="-377372" algn="l" defTabSz="982136" rtl="0" fontAlgn="base">
        <a:spcBef>
          <a:spcPct val="20000"/>
        </a:spcBef>
        <a:spcAft>
          <a:spcPct val="0"/>
        </a:spcAft>
        <a:buClr>
          <a:schemeClr val="accent1"/>
        </a:buClr>
        <a:buSzPct val="65000"/>
        <a:buFont typeface="Wingdings" pitchFamily="2" charset="2"/>
        <a:buChar char="n"/>
        <a:defRPr sz="2337">
          <a:solidFill>
            <a:schemeClr val="bg1"/>
          </a:solidFill>
          <a:latin typeface="+mn-lt"/>
          <a:cs typeface="+mn-cs"/>
        </a:defRPr>
      </a:lvl3pPr>
      <a:lvl4pPr marL="1438529" indent="-338668" algn="l" defTabSz="982136" rtl="0" fontAlgn="base">
        <a:spcBef>
          <a:spcPct val="20000"/>
        </a:spcBef>
        <a:spcAft>
          <a:spcPct val="0"/>
        </a:spcAft>
        <a:buClr>
          <a:schemeClr val="accent2"/>
        </a:buClr>
        <a:buSzPct val="70000"/>
        <a:buFont typeface="Wingdings" pitchFamily="2" charset="2"/>
        <a:buChar char="q"/>
        <a:defRPr sz="2133">
          <a:solidFill>
            <a:schemeClr val="bg1"/>
          </a:solidFill>
          <a:latin typeface="+mn-lt"/>
          <a:cs typeface="+mn-cs"/>
        </a:defRPr>
      </a:lvl4pPr>
      <a:lvl5pPr marL="1803000" indent="-362858" algn="l" defTabSz="982136" rtl="0" fontAlgn="base">
        <a:spcBef>
          <a:spcPct val="20000"/>
        </a:spcBef>
        <a:spcAft>
          <a:spcPct val="0"/>
        </a:spcAft>
        <a:buClr>
          <a:schemeClr val="accent1"/>
        </a:buClr>
        <a:buSzPct val="75000"/>
        <a:buFont typeface="Wingdings" pitchFamily="2" charset="2"/>
        <a:buChar char="§"/>
        <a:defRPr sz="2133">
          <a:solidFill>
            <a:schemeClr val="bg1"/>
          </a:solidFill>
          <a:latin typeface="+mn-lt"/>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p:bodyStyle>
    <p:otherStyle>
      <a:defPPr>
        <a:defRPr lang="en-US"/>
      </a:defPPr>
      <a:lvl1pPr marL="0" algn="l" defTabSz="928916" rtl="0" eaLnBrk="1" latinLnBrk="0" hangingPunct="1">
        <a:defRPr sz="1829" kern="1200">
          <a:solidFill>
            <a:schemeClr val="tx1"/>
          </a:solidFill>
          <a:latin typeface="+mn-lt"/>
          <a:ea typeface="+mn-ea"/>
          <a:cs typeface="+mn-cs"/>
        </a:defRPr>
      </a:lvl1pPr>
      <a:lvl2pPr marL="464458" algn="l" defTabSz="928916" rtl="0" eaLnBrk="1" latinLnBrk="0" hangingPunct="1">
        <a:defRPr sz="1829" kern="1200">
          <a:solidFill>
            <a:schemeClr val="tx1"/>
          </a:solidFill>
          <a:latin typeface="+mn-lt"/>
          <a:ea typeface="+mn-ea"/>
          <a:cs typeface="+mn-cs"/>
        </a:defRPr>
      </a:lvl2pPr>
      <a:lvl3pPr marL="928916" algn="l" defTabSz="928916" rtl="0" eaLnBrk="1" latinLnBrk="0" hangingPunct="1">
        <a:defRPr sz="1829" kern="1200">
          <a:solidFill>
            <a:schemeClr val="tx1"/>
          </a:solidFill>
          <a:latin typeface="+mn-lt"/>
          <a:ea typeface="+mn-ea"/>
          <a:cs typeface="+mn-cs"/>
        </a:defRPr>
      </a:lvl3pPr>
      <a:lvl4pPr marL="1393373" algn="l" defTabSz="928916" rtl="0" eaLnBrk="1" latinLnBrk="0" hangingPunct="1">
        <a:defRPr sz="1829" kern="1200">
          <a:solidFill>
            <a:schemeClr val="tx1"/>
          </a:solidFill>
          <a:latin typeface="+mn-lt"/>
          <a:ea typeface="+mn-ea"/>
          <a:cs typeface="+mn-cs"/>
        </a:defRPr>
      </a:lvl4pPr>
      <a:lvl5pPr marL="1857832" algn="l" defTabSz="928916" rtl="0" eaLnBrk="1" latinLnBrk="0" hangingPunct="1">
        <a:defRPr sz="1829" kern="1200">
          <a:solidFill>
            <a:schemeClr val="tx1"/>
          </a:solidFill>
          <a:latin typeface="+mn-lt"/>
          <a:ea typeface="+mn-ea"/>
          <a:cs typeface="+mn-cs"/>
        </a:defRPr>
      </a:lvl5pPr>
      <a:lvl6pPr marL="2322289" algn="l" defTabSz="928916" rtl="0" eaLnBrk="1" latinLnBrk="0" hangingPunct="1">
        <a:defRPr sz="1829" kern="1200">
          <a:solidFill>
            <a:schemeClr val="tx1"/>
          </a:solidFill>
          <a:latin typeface="+mn-lt"/>
          <a:ea typeface="+mn-ea"/>
          <a:cs typeface="+mn-cs"/>
        </a:defRPr>
      </a:lvl6pPr>
      <a:lvl7pPr marL="2786747" algn="l" defTabSz="928916" rtl="0" eaLnBrk="1" latinLnBrk="0" hangingPunct="1">
        <a:defRPr sz="1829" kern="1200">
          <a:solidFill>
            <a:schemeClr val="tx1"/>
          </a:solidFill>
          <a:latin typeface="+mn-lt"/>
          <a:ea typeface="+mn-ea"/>
          <a:cs typeface="+mn-cs"/>
        </a:defRPr>
      </a:lvl7pPr>
      <a:lvl8pPr marL="3251205" algn="l" defTabSz="928916" rtl="0" eaLnBrk="1" latinLnBrk="0" hangingPunct="1">
        <a:defRPr sz="1829" kern="1200">
          <a:solidFill>
            <a:schemeClr val="tx1"/>
          </a:solidFill>
          <a:latin typeface="+mn-lt"/>
          <a:ea typeface="+mn-ea"/>
          <a:cs typeface="+mn-cs"/>
        </a:defRPr>
      </a:lvl8pPr>
      <a:lvl9pPr marL="3715663" algn="l" defTabSz="928916" rtl="0" eaLnBrk="1" latinLnBrk="0" hangingPunct="1">
        <a:defRPr sz="182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hools.clipart.com/download.php?iid=417182&amp;tl=clipart" TargetMode="External"/><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gracebasedfamilies.com/" TargetMode="Externa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bibleproject.com/podcasts/" TargetMode="External"/><Relationship Id="rId7" Type="http://schemas.openxmlformats.org/officeDocument/2006/relationships/image" Target="../media/image12.png"/><Relationship Id="rId2" Type="http://schemas.openxmlformats.org/officeDocument/2006/relationships/hyperlink" Target="https://bibleproject.com/all-videos/" TargetMode="External"/><Relationship Id="rId1" Type="http://schemas.openxmlformats.org/officeDocument/2006/relationships/slideLayout" Target="../slideLayouts/slideLayout7.xml"/><Relationship Id="rId6" Type="http://schemas.openxmlformats.org/officeDocument/2006/relationships/hyperlink" Target="https://bibleproject.com/other-resources/" TargetMode="External"/><Relationship Id="rId5" Type="http://schemas.openxmlformats.org/officeDocument/2006/relationships/hyperlink" Target="https://bibleproject.com/classroom/" TargetMode="External"/><Relationship Id="rId4" Type="http://schemas.openxmlformats.org/officeDocument/2006/relationships/hyperlink" Target="https://bibleproject.com/blo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rightnowmedia.org/Training/Post/View/259328" TargetMode="Externa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eyGjyTwG8HE"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schools.iclipart.com/download.php?iid=284323&amp;tl=clipart" TargetMode="External"/><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600" y="914400"/>
            <a:ext cx="12235941" cy="3915501"/>
          </a:xfrm>
          <a:prstGeom prst="rect">
            <a:avLst/>
          </a:prstGeom>
        </p:spPr>
      </p:pic>
      <p:sp>
        <p:nvSpPr>
          <p:cNvPr id="2" name="Rectangle 1"/>
          <p:cNvSpPr/>
          <p:nvPr/>
        </p:nvSpPr>
        <p:spPr>
          <a:xfrm>
            <a:off x="635000" y="6781800"/>
            <a:ext cx="12268200" cy="230832"/>
          </a:xfrm>
          <a:prstGeom prst="rect">
            <a:avLst/>
          </a:prstGeom>
        </p:spPr>
        <p:txBody>
          <a:bodyPr wrap="square">
            <a:spAutoFit/>
          </a:bodyPr>
          <a:lstStyle/>
          <a:p>
            <a:r>
              <a:rPr lang="en-US" sz="900" i="1" dirty="0">
                <a:solidFill>
                  <a:srgbClr val="818285"/>
                </a:solidFill>
                <a:latin typeface="PT Sans"/>
              </a:rPr>
              <a:t>Royalty Free Clipart Image of a Girl Baking With Her Grandmother</a:t>
            </a:r>
            <a:r>
              <a:rPr lang="en-US" sz="900" dirty="0">
                <a:solidFill>
                  <a:srgbClr val="818285"/>
                </a:solidFill>
                <a:latin typeface="PT Sans"/>
              </a:rPr>
              <a:t>. Clipart. Clipart.com School Edition, </a:t>
            </a:r>
            <a:r>
              <a:rPr lang="en-US" sz="900" i="1" dirty="0">
                <a:solidFill>
                  <a:srgbClr val="818285"/>
                </a:solidFill>
                <a:latin typeface="PT Sans"/>
              </a:rPr>
              <a:t>Vital Imagery Ltd.</a:t>
            </a:r>
            <a:r>
              <a:rPr lang="en-US" sz="900" dirty="0">
                <a:solidFill>
                  <a:srgbClr val="818285"/>
                </a:solidFill>
                <a:latin typeface="PT Sans"/>
              </a:rPr>
              <a:t>, 04-04-2011, </a:t>
            </a:r>
            <a:r>
              <a:rPr lang="en-US" sz="900" u="sng" dirty="0">
                <a:solidFill>
                  <a:srgbClr val="C5001A"/>
                </a:solidFill>
                <a:latin typeface="PT Sans"/>
                <a:hlinkClick r:id="rId3"/>
              </a:rPr>
              <a:t>https://schools.clipart.com/download.php?iid=417182&amp;tl=clipart</a:t>
            </a:r>
            <a:r>
              <a:rPr lang="en-US" sz="900" dirty="0">
                <a:solidFill>
                  <a:srgbClr val="818285"/>
                </a:solidFill>
                <a:latin typeface="PT Sans"/>
              </a:rPr>
              <a:t>. Accessed 06-10-2020.</a:t>
            </a:r>
            <a:endParaRPr lang="en-US" sz="900" dirty="0"/>
          </a:p>
        </p:txBody>
      </p:sp>
    </p:spTree>
    <p:extLst>
      <p:ext uri="{BB962C8B-B14F-4D97-AF65-F5344CB8AC3E}">
        <p14:creationId xmlns:p14="http://schemas.microsoft.com/office/powerpoint/2010/main" val="3952437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a:t>
            </a:r>
            <a:endParaRPr lang="en-US" dirty="0"/>
          </a:p>
        </p:txBody>
      </p:sp>
      <p:sp>
        <p:nvSpPr>
          <p:cNvPr id="3" name="Content Placeholder 2"/>
          <p:cNvSpPr>
            <a:spLocks noGrp="1"/>
          </p:cNvSpPr>
          <p:nvPr>
            <p:ph idx="1"/>
          </p:nvPr>
        </p:nvSpPr>
        <p:spPr>
          <a:xfrm>
            <a:off x="5085379" y="1143000"/>
            <a:ext cx="7270044" cy="5391154"/>
          </a:xfrm>
        </p:spPr>
        <p:txBody>
          <a:bodyPr/>
          <a:lstStyle/>
          <a:p>
            <a:r>
              <a:rPr lang="en-US" dirty="0" smtClean="0"/>
              <a:t>Family Matters</a:t>
            </a:r>
          </a:p>
          <a:p>
            <a:r>
              <a:rPr lang="en-US" dirty="0" smtClean="0"/>
              <a:t>Tim and Darcy Kimmel</a:t>
            </a:r>
            <a:endParaRPr lang="en-US" dirty="0"/>
          </a:p>
        </p:txBody>
      </p:sp>
      <p:sp>
        <p:nvSpPr>
          <p:cNvPr id="4" name="Text Placeholder 3"/>
          <p:cNvSpPr>
            <a:spLocks noGrp="1"/>
          </p:cNvSpPr>
          <p:nvPr>
            <p:ph type="body" sz="half" idx="2"/>
          </p:nvPr>
        </p:nvSpPr>
        <p:spPr/>
        <p:txBody>
          <a:bodyPr/>
          <a:lstStyle/>
          <a:p>
            <a:pPr marL="0" lvl="1">
              <a:buClr>
                <a:schemeClr val="accent1"/>
              </a:buClr>
              <a:buSzPct val="65000"/>
            </a:pPr>
            <a:r>
              <a:rPr lang="en-US" dirty="0">
                <a:hlinkClick r:id="rId2"/>
              </a:rPr>
              <a:t>Grace Based Families- Dr. Tim Kimmel - Building Grace-Based Relationships</a:t>
            </a:r>
            <a:endParaRPr lang="en-US" dirty="0">
              <a:latin typeface="Cambria" panose="02040503050406030204" pitchFamily="18" charset="0"/>
              <a:ea typeface="Cambria" panose="02040503050406030204" pitchFamily="18" charset="0"/>
            </a:endParaRPr>
          </a:p>
          <a:p>
            <a:endParaRPr lang="en-US" dirty="0"/>
          </a:p>
        </p:txBody>
      </p:sp>
      <p:pic>
        <p:nvPicPr>
          <p:cNvPr id="6" name="Picture 5"/>
          <p:cNvPicPr>
            <a:picLocks noChangeAspect="1"/>
          </p:cNvPicPr>
          <p:nvPr/>
        </p:nvPicPr>
        <p:blipFill>
          <a:blip r:embed="rId3"/>
          <a:stretch>
            <a:fillRect/>
          </a:stretch>
        </p:blipFill>
        <p:spPr>
          <a:xfrm>
            <a:off x="863600" y="2514600"/>
            <a:ext cx="2243154" cy="766768"/>
          </a:xfrm>
          <a:prstGeom prst="rect">
            <a:avLst/>
          </a:prstGeom>
        </p:spPr>
      </p:pic>
      <p:pic>
        <p:nvPicPr>
          <p:cNvPr id="7" name="Picture 6"/>
          <p:cNvPicPr>
            <a:picLocks noChangeAspect="1"/>
          </p:cNvPicPr>
          <p:nvPr/>
        </p:nvPicPr>
        <p:blipFill>
          <a:blip r:embed="rId4"/>
          <a:stretch>
            <a:fillRect/>
          </a:stretch>
        </p:blipFill>
        <p:spPr>
          <a:xfrm>
            <a:off x="5359400" y="2897984"/>
            <a:ext cx="5162588" cy="3052785"/>
          </a:xfrm>
          <a:prstGeom prst="rect">
            <a:avLst/>
          </a:prstGeom>
        </p:spPr>
      </p:pic>
    </p:spTree>
    <p:extLst>
      <p:ext uri="{BB962C8B-B14F-4D97-AF65-F5344CB8AC3E}">
        <p14:creationId xmlns:p14="http://schemas.microsoft.com/office/powerpoint/2010/main" val="1475480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78:1-4</a:t>
            </a:r>
            <a:endParaRPr lang="en-US" dirty="0"/>
          </a:p>
        </p:txBody>
      </p:sp>
      <p:sp>
        <p:nvSpPr>
          <p:cNvPr id="3" name="Content Placeholder 2"/>
          <p:cNvSpPr>
            <a:spLocks noGrp="1"/>
          </p:cNvSpPr>
          <p:nvPr>
            <p:ph idx="1"/>
          </p:nvPr>
        </p:nvSpPr>
        <p:spPr>
          <a:xfrm>
            <a:off x="5085379" y="290517"/>
            <a:ext cx="7270044" cy="6719883"/>
          </a:xfrm>
        </p:spPr>
        <p:txBody>
          <a:bodyPr/>
          <a:lstStyle/>
          <a:p>
            <a:pPr marL="406400" indent="-406400">
              <a:buNone/>
            </a:pPr>
            <a:r>
              <a:rPr lang="en-US" dirty="0" smtClean="0"/>
              <a:t>Give </a:t>
            </a:r>
            <a:r>
              <a:rPr lang="en-US" dirty="0"/>
              <a:t>ear, O my people, to my teaching; </a:t>
            </a:r>
            <a:r>
              <a:rPr lang="en-US" dirty="0" smtClean="0"/>
              <a:t>incline </a:t>
            </a:r>
            <a:r>
              <a:rPr lang="en-US" dirty="0"/>
              <a:t>your ears to the words of my mouth! </a:t>
            </a:r>
          </a:p>
          <a:p>
            <a:pPr marL="406400" indent="-406400">
              <a:buNone/>
            </a:pPr>
            <a:r>
              <a:rPr lang="en-US" dirty="0" smtClean="0"/>
              <a:t>I </a:t>
            </a:r>
            <a:r>
              <a:rPr lang="en-US" dirty="0"/>
              <a:t>will open my mouth in a parable; </a:t>
            </a:r>
            <a:r>
              <a:rPr lang="en-US" dirty="0" smtClean="0"/>
              <a:t>I </a:t>
            </a:r>
            <a:r>
              <a:rPr lang="en-US" dirty="0"/>
              <a:t>will utter dark sayings from of old, </a:t>
            </a:r>
            <a:endParaRPr lang="en-US" dirty="0" smtClean="0"/>
          </a:p>
          <a:p>
            <a:pPr marL="406400" indent="-406400">
              <a:buNone/>
            </a:pPr>
            <a:r>
              <a:rPr lang="en-US" dirty="0" smtClean="0"/>
              <a:t>things </a:t>
            </a:r>
            <a:r>
              <a:rPr lang="en-US" dirty="0"/>
              <a:t>that we have heard and known, </a:t>
            </a:r>
            <a:r>
              <a:rPr lang="en-US" dirty="0" smtClean="0"/>
              <a:t>that </a:t>
            </a:r>
            <a:r>
              <a:rPr lang="en-US" dirty="0"/>
              <a:t>our fathers have told us. </a:t>
            </a:r>
          </a:p>
          <a:p>
            <a:pPr marL="406400" indent="-406400">
              <a:buNone/>
            </a:pPr>
            <a:r>
              <a:rPr lang="en-US" dirty="0" smtClean="0"/>
              <a:t>We will not hide them from their children, but </a:t>
            </a:r>
            <a:r>
              <a:rPr lang="en-US" dirty="0" smtClean="0">
                <a:solidFill>
                  <a:srgbClr val="FFCC66"/>
                </a:solidFill>
              </a:rPr>
              <a:t>tell to the coming generation </a:t>
            </a:r>
            <a:r>
              <a:rPr lang="en-US" dirty="0" smtClean="0"/>
              <a:t>the </a:t>
            </a:r>
            <a:r>
              <a:rPr lang="en-US" dirty="0"/>
              <a:t>glorious deeds of the LORD, and his might, </a:t>
            </a:r>
            <a:r>
              <a:rPr lang="en-US" dirty="0" smtClean="0"/>
              <a:t>and </a:t>
            </a:r>
            <a:r>
              <a:rPr lang="en-US" dirty="0"/>
              <a:t>the wonders that he has done. </a:t>
            </a:r>
          </a:p>
        </p:txBody>
      </p:sp>
    </p:spTree>
    <p:extLst>
      <p:ext uri="{BB962C8B-B14F-4D97-AF65-F5344CB8AC3E}">
        <p14:creationId xmlns:p14="http://schemas.microsoft.com/office/powerpoint/2010/main" val="3312922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78:5-7</a:t>
            </a:r>
            <a:endParaRPr lang="en-US" dirty="0"/>
          </a:p>
        </p:txBody>
      </p:sp>
      <p:sp>
        <p:nvSpPr>
          <p:cNvPr id="3" name="Content Placeholder 2"/>
          <p:cNvSpPr>
            <a:spLocks noGrp="1"/>
          </p:cNvSpPr>
          <p:nvPr>
            <p:ph idx="1"/>
          </p:nvPr>
        </p:nvSpPr>
        <p:spPr>
          <a:xfrm>
            <a:off x="5085379" y="290517"/>
            <a:ext cx="7270044" cy="6719883"/>
          </a:xfrm>
        </p:spPr>
        <p:txBody>
          <a:bodyPr/>
          <a:lstStyle/>
          <a:p>
            <a:pPr marL="406400" indent="-342900">
              <a:buNone/>
            </a:pPr>
            <a:r>
              <a:rPr lang="en-US" dirty="0" smtClean="0"/>
              <a:t>He </a:t>
            </a:r>
            <a:r>
              <a:rPr lang="en-US" dirty="0"/>
              <a:t>established a testimony in Jacob and appointed a law in Israel, </a:t>
            </a:r>
            <a:r>
              <a:rPr lang="en-US" dirty="0" smtClean="0"/>
              <a:t>which </a:t>
            </a:r>
            <a:r>
              <a:rPr lang="en-US" dirty="0"/>
              <a:t>he commanded our fathers to </a:t>
            </a:r>
            <a:r>
              <a:rPr lang="en-US" dirty="0">
                <a:solidFill>
                  <a:srgbClr val="FFCC66"/>
                </a:solidFill>
              </a:rPr>
              <a:t>teach to their children</a:t>
            </a:r>
            <a:r>
              <a:rPr lang="en-US" dirty="0"/>
              <a:t>, </a:t>
            </a:r>
            <a:endParaRPr lang="en-US" dirty="0" smtClean="0"/>
          </a:p>
          <a:p>
            <a:pPr marL="406400" indent="-342900">
              <a:buNone/>
            </a:pPr>
            <a:r>
              <a:rPr lang="en-US" dirty="0" smtClean="0"/>
              <a:t>that </a:t>
            </a:r>
            <a:r>
              <a:rPr lang="en-US" dirty="0"/>
              <a:t>the next generation might know them, the children yet unborn, </a:t>
            </a:r>
            <a:r>
              <a:rPr lang="en-US" dirty="0" smtClean="0"/>
              <a:t>and </a:t>
            </a:r>
            <a:r>
              <a:rPr lang="en-US" dirty="0"/>
              <a:t>arise and </a:t>
            </a:r>
            <a:r>
              <a:rPr lang="en-US" dirty="0">
                <a:solidFill>
                  <a:srgbClr val="FFCC66"/>
                </a:solidFill>
              </a:rPr>
              <a:t>tell them to their children</a:t>
            </a:r>
            <a:r>
              <a:rPr lang="en-US" dirty="0"/>
              <a:t>, </a:t>
            </a:r>
            <a:endParaRPr lang="en-US" dirty="0" smtClean="0"/>
          </a:p>
          <a:p>
            <a:pPr marL="406400" indent="-342900">
              <a:buNone/>
            </a:pPr>
            <a:r>
              <a:rPr lang="en-US" dirty="0" smtClean="0"/>
              <a:t>so </a:t>
            </a:r>
            <a:r>
              <a:rPr lang="en-US" dirty="0"/>
              <a:t>that they should set their hope in God and not forget the works of God, but keep his commandments;</a:t>
            </a:r>
          </a:p>
        </p:txBody>
      </p:sp>
      <p:sp>
        <p:nvSpPr>
          <p:cNvPr id="4" name="Title 1"/>
          <p:cNvSpPr txBox="1">
            <a:spLocks/>
          </p:cNvSpPr>
          <p:nvPr/>
        </p:nvSpPr>
        <p:spPr bwMode="auto">
          <a:xfrm>
            <a:off x="558800" y="6019800"/>
            <a:ext cx="12099134" cy="759618"/>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l" defTabSz="982136" rtl="0" fontAlgn="base">
              <a:spcBef>
                <a:spcPct val="0"/>
              </a:spcBef>
              <a:spcAft>
                <a:spcPct val="0"/>
              </a:spcAft>
              <a:defRPr sz="4000" b="1">
                <a:solidFill>
                  <a:srgbClr val="FFCC66"/>
                </a:solidFill>
                <a:latin typeface="+mj-lt"/>
                <a:ea typeface="+mj-ea"/>
                <a:cs typeface="+mj-cs"/>
              </a:defRPr>
            </a:lvl1pPr>
            <a:lvl2pPr algn="l" defTabSz="982136" rtl="0" fontAlgn="base">
              <a:spcBef>
                <a:spcPct val="0"/>
              </a:spcBef>
              <a:spcAft>
                <a:spcPct val="0"/>
              </a:spcAft>
              <a:defRPr sz="4470">
                <a:solidFill>
                  <a:schemeClr val="tx2"/>
                </a:solidFill>
                <a:latin typeface="Garamond" pitchFamily="18" charset="0"/>
                <a:cs typeface="Arial" charset="0"/>
              </a:defRPr>
            </a:lvl2pPr>
            <a:lvl3pPr algn="l" defTabSz="982136" rtl="0" fontAlgn="base">
              <a:spcBef>
                <a:spcPct val="0"/>
              </a:spcBef>
              <a:spcAft>
                <a:spcPct val="0"/>
              </a:spcAft>
              <a:defRPr sz="4470">
                <a:solidFill>
                  <a:schemeClr val="tx2"/>
                </a:solidFill>
                <a:latin typeface="Garamond" pitchFamily="18" charset="0"/>
                <a:cs typeface="Arial" charset="0"/>
              </a:defRPr>
            </a:lvl3pPr>
            <a:lvl4pPr algn="l" defTabSz="982136" rtl="0" fontAlgn="base">
              <a:spcBef>
                <a:spcPct val="0"/>
              </a:spcBef>
              <a:spcAft>
                <a:spcPct val="0"/>
              </a:spcAft>
              <a:defRPr sz="4470">
                <a:solidFill>
                  <a:schemeClr val="tx2"/>
                </a:solidFill>
                <a:latin typeface="Garamond" pitchFamily="18" charset="0"/>
                <a:cs typeface="Arial" charset="0"/>
              </a:defRPr>
            </a:lvl4pPr>
            <a:lvl5pPr algn="l" defTabSz="982136" rtl="0" fontAlgn="base">
              <a:spcBef>
                <a:spcPct val="0"/>
              </a:spcBef>
              <a:spcAft>
                <a:spcPct val="0"/>
              </a:spcAft>
              <a:defRPr sz="4470">
                <a:solidFill>
                  <a:schemeClr val="tx2"/>
                </a:solidFill>
                <a:latin typeface="Garamond" pitchFamily="18" charset="0"/>
                <a:cs typeface="Arial" charset="0"/>
              </a:defRPr>
            </a:lvl5pPr>
            <a:lvl6pPr marL="464458" algn="l" defTabSz="982136" rtl="0" fontAlgn="base">
              <a:spcBef>
                <a:spcPct val="0"/>
              </a:spcBef>
              <a:spcAft>
                <a:spcPct val="0"/>
              </a:spcAft>
              <a:defRPr sz="4470">
                <a:solidFill>
                  <a:schemeClr val="tx2"/>
                </a:solidFill>
                <a:latin typeface="Garamond" pitchFamily="18" charset="0"/>
                <a:cs typeface="Arial" charset="0"/>
              </a:defRPr>
            </a:lvl6pPr>
            <a:lvl7pPr marL="928916" algn="l" defTabSz="982136" rtl="0" fontAlgn="base">
              <a:spcBef>
                <a:spcPct val="0"/>
              </a:spcBef>
              <a:spcAft>
                <a:spcPct val="0"/>
              </a:spcAft>
              <a:defRPr sz="4470">
                <a:solidFill>
                  <a:schemeClr val="tx2"/>
                </a:solidFill>
                <a:latin typeface="Garamond" pitchFamily="18" charset="0"/>
                <a:cs typeface="Arial" charset="0"/>
              </a:defRPr>
            </a:lvl7pPr>
            <a:lvl8pPr marL="1393373" algn="l" defTabSz="982136" rtl="0" fontAlgn="base">
              <a:spcBef>
                <a:spcPct val="0"/>
              </a:spcBef>
              <a:spcAft>
                <a:spcPct val="0"/>
              </a:spcAft>
              <a:defRPr sz="4470">
                <a:solidFill>
                  <a:schemeClr val="tx2"/>
                </a:solidFill>
                <a:latin typeface="Garamond" pitchFamily="18" charset="0"/>
                <a:cs typeface="Arial" charset="0"/>
              </a:defRPr>
            </a:lvl8pPr>
            <a:lvl9pPr marL="1857832" algn="l" defTabSz="982136" rtl="0" fontAlgn="base">
              <a:spcBef>
                <a:spcPct val="0"/>
              </a:spcBef>
              <a:spcAft>
                <a:spcPct val="0"/>
              </a:spcAft>
              <a:defRPr sz="4470">
                <a:solidFill>
                  <a:schemeClr val="tx2"/>
                </a:solidFill>
                <a:latin typeface="Garamond" pitchFamily="18" charset="0"/>
                <a:cs typeface="Arial" charset="0"/>
              </a:defRPr>
            </a:lvl9pPr>
          </a:lstStyle>
          <a:p>
            <a:pPr algn="ctr"/>
            <a:r>
              <a:rPr lang="en-US" sz="3200" kern="0" dirty="0" smtClean="0"/>
              <a:t>How far in the future is your longest planning goal or timeline?</a:t>
            </a:r>
            <a:endParaRPr lang="en-US" sz="3200" kern="0" dirty="0"/>
          </a:p>
        </p:txBody>
      </p:sp>
    </p:spTree>
    <p:extLst>
      <p:ext uri="{BB962C8B-B14F-4D97-AF65-F5344CB8AC3E}">
        <p14:creationId xmlns:p14="http://schemas.microsoft.com/office/powerpoint/2010/main" val="3269853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r>
              <a:rPr lang="en-US" sz="3100" dirty="0" smtClean="0"/>
              <a:t>What </a:t>
            </a:r>
            <a:r>
              <a:rPr lang="en-US" sz="3100" dirty="0"/>
              <a:t>do you consider to be some of the blessings of being a grandparent? </a:t>
            </a:r>
            <a:endParaRPr lang="en-US" sz="3100" dirty="0" smtClean="0"/>
          </a:p>
          <a:p>
            <a:r>
              <a:rPr lang="en-US" sz="3100" dirty="0" smtClean="0"/>
              <a:t>What </a:t>
            </a:r>
            <a:r>
              <a:rPr lang="en-US" sz="3100" dirty="0"/>
              <a:t>do you consider to be some of the challenges of being a grandparent? </a:t>
            </a:r>
            <a:endParaRPr lang="en-US" sz="3100" dirty="0" smtClean="0"/>
          </a:p>
          <a:p>
            <a:r>
              <a:rPr lang="en-US" sz="3100" dirty="0" smtClean="0"/>
              <a:t>How </a:t>
            </a:r>
            <a:r>
              <a:rPr lang="en-US" sz="3100" dirty="0"/>
              <a:t>do you hope your grandparenting is different from your parenting?  </a:t>
            </a:r>
            <a:endParaRPr lang="en-US" sz="3100" dirty="0" smtClean="0"/>
          </a:p>
          <a:p>
            <a:r>
              <a:rPr lang="en-US" sz="3100" dirty="0" smtClean="0"/>
              <a:t>What do you consider is the meaning of “tell” with respect to instructing on God’s Law and God?  How can that be manifested?</a:t>
            </a:r>
            <a:endParaRPr lang="en-US" sz="3100" dirty="0"/>
          </a:p>
        </p:txBody>
      </p:sp>
    </p:spTree>
    <p:extLst>
      <p:ext uri="{BB962C8B-B14F-4D97-AF65-F5344CB8AC3E}">
        <p14:creationId xmlns:p14="http://schemas.microsoft.com/office/powerpoint/2010/main" val="15190638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Steps	</a:t>
            </a:r>
            <a:endParaRPr lang="en-US" dirty="0"/>
          </a:p>
        </p:txBody>
      </p:sp>
      <p:sp>
        <p:nvSpPr>
          <p:cNvPr id="3" name="Content Placeholder 2"/>
          <p:cNvSpPr>
            <a:spLocks noGrp="1"/>
          </p:cNvSpPr>
          <p:nvPr>
            <p:ph idx="1"/>
          </p:nvPr>
        </p:nvSpPr>
        <p:spPr/>
        <p:txBody>
          <a:bodyPr/>
          <a:lstStyle/>
          <a:p>
            <a:r>
              <a:rPr lang="en-US" dirty="0"/>
              <a:t>Read Psalm 145 in a study Bible (The ESV Study Bible and NIV Study Bible are two of </a:t>
            </a:r>
            <a:r>
              <a:rPr lang="en-US" dirty="0" smtClean="0"/>
              <a:t>Larry’s </a:t>
            </a:r>
            <a:r>
              <a:rPr lang="en-US" dirty="0"/>
              <a:t>favorites), reading the background notes, looking for truths about God that grandparents can pass along to their grandchildren. </a:t>
            </a:r>
            <a:endParaRPr lang="en-US" dirty="0" smtClean="0"/>
          </a:p>
          <a:p>
            <a:r>
              <a:rPr lang="en-US" dirty="0" smtClean="0"/>
              <a:t>Ask </a:t>
            </a:r>
            <a:r>
              <a:rPr lang="en-US" dirty="0"/>
              <a:t>some of your friends who are also grandparents if they would join you in reading this book and discussing it together</a:t>
            </a:r>
            <a:r>
              <a:rPr lang="en-US" dirty="0" smtClean="0"/>
              <a:t>.</a:t>
            </a:r>
            <a:endParaRPr lang="en-US" dirty="0"/>
          </a:p>
        </p:txBody>
      </p:sp>
    </p:spTree>
    <p:extLst>
      <p:ext uri="{BB962C8B-B14F-4D97-AF65-F5344CB8AC3E}">
        <p14:creationId xmlns:p14="http://schemas.microsoft.com/office/powerpoint/2010/main" val="1982533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Ology</a:t>
            </a:r>
            <a:endParaRPr lang="en-US" dirty="0"/>
          </a:p>
        </p:txBody>
      </p:sp>
      <p:sp>
        <p:nvSpPr>
          <p:cNvPr id="3" name="Content Placeholder 2"/>
          <p:cNvSpPr>
            <a:spLocks noGrp="1"/>
          </p:cNvSpPr>
          <p:nvPr>
            <p:ph idx="1"/>
          </p:nvPr>
        </p:nvSpPr>
        <p:spPr/>
        <p:txBody>
          <a:bodyPr>
            <a:noAutofit/>
          </a:bodyPr>
          <a:lstStyle/>
          <a:p>
            <a:r>
              <a:rPr lang="en-US" sz="2800" i="1" dirty="0"/>
              <a:t>The Ology</a:t>
            </a:r>
            <a:r>
              <a:rPr lang="en-US" sz="2800" dirty="0"/>
              <a:t> by best-selling children's author Marty </a:t>
            </a:r>
            <a:r>
              <a:rPr lang="en-US" sz="2800" dirty="0" err="1"/>
              <a:t>Machowski</a:t>
            </a:r>
            <a:r>
              <a:rPr lang="en-US" sz="2800" dirty="0"/>
              <a:t> is a stunningly illustrated beginner's theology book to help kids of all ages understand who God is and how we, as his children, relate to him.</a:t>
            </a:r>
          </a:p>
          <a:p>
            <a:r>
              <a:rPr lang="en-US" sz="2800" dirty="0"/>
              <a:t>Arranged within a traditional systematic theological framework, each truth in </a:t>
            </a:r>
            <a:r>
              <a:rPr lang="en-US" sz="2800" i="1" dirty="0"/>
              <a:t>The Ology </a:t>
            </a:r>
            <a:r>
              <a:rPr lang="en-US" sz="2800" dirty="0"/>
              <a:t>is also connected to the larger redemptive story of Scripture. This storybook of systematic theology takes abstract concepts in the Bible and makes them easier to understand with the use of creative examples, illustrations, and analogies.</a:t>
            </a:r>
          </a:p>
          <a:p>
            <a:endParaRPr lang="en-US" sz="2800" dirty="0"/>
          </a:p>
        </p:txBody>
      </p:sp>
      <p:sp>
        <p:nvSpPr>
          <p:cNvPr id="4" name="Text Placeholder 3"/>
          <p:cNvSpPr>
            <a:spLocks noGrp="1"/>
          </p:cNvSpPr>
          <p:nvPr>
            <p:ph type="body" sz="half" idx="2"/>
          </p:nvPr>
        </p:nvSpPr>
        <p:spPr>
          <a:xfrm>
            <a:off x="649381" y="1530350"/>
            <a:ext cx="4279027" cy="679450"/>
          </a:xfrm>
        </p:spPr>
        <p:txBody>
          <a:bodyPr/>
          <a:lstStyle/>
          <a:p>
            <a:r>
              <a:rPr lang="en-US" dirty="0" smtClean="0"/>
              <a:t>By Marty </a:t>
            </a:r>
            <a:r>
              <a:rPr lang="en-US" dirty="0" err="1" smtClean="0"/>
              <a:t>Machowski</a:t>
            </a:r>
            <a:endParaRPr lang="en-US" dirty="0"/>
          </a:p>
        </p:txBody>
      </p:sp>
      <p:pic>
        <p:nvPicPr>
          <p:cNvPr id="5" name="Picture 4"/>
          <p:cNvPicPr>
            <a:picLocks noChangeAspect="1"/>
          </p:cNvPicPr>
          <p:nvPr/>
        </p:nvPicPr>
        <p:blipFill>
          <a:blip r:embed="rId2"/>
          <a:stretch>
            <a:fillRect/>
          </a:stretch>
        </p:blipFill>
        <p:spPr>
          <a:xfrm>
            <a:off x="850048" y="2362200"/>
            <a:ext cx="4048155" cy="4338669"/>
          </a:xfrm>
          <a:prstGeom prst="rect">
            <a:avLst/>
          </a:prstGeom>
        </p:spPr>
      </p:pic>
    </p:spTree>
    <p:extLst>
      <p:ext uri="{BB962C8B-B14F-4D97-AF65-F5344CB8AC3E}">
        <p14:creationId xmlns:p14="http://schemas.microsoft.com/office/powerpoint/2010/main" val="2221748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Bible Project</a:t>
            </a:r>
            <a:endParaRPr lang="en-US" dirty="0"/>
          </a:p>
        </p:txBody>
      </p:sp>
      <p:sp>
        <p:nvSpPr>
          <p:cNvPr id="3" name="Content Placeholder 2"/>
          <p:cNvSpPr>
            <a:spLocks noGrp="1"/>
          </p:cNvSpPr>
          <p:nvPr>
            <p:ph idx="1"/>
          </p:nvPr>
        </p:nvSpPr>
        <p:spPr>
          <a:xfrm>
            <a:off x="5085379" y="928970"/>
            <a:ext cx="7270044" cy="1585630"/>
          </a:xfrm>
        </p:spPr>
        <p:txBody>
          <a:bodyPr/>
          <a:lstStyle/>
          <a:p>
            <a:r>
              <a:rPr lang="en-US" dirty="0" smtClean="0"/>
              <a:t>Bibleproject.com</a:t>
            </a:r>
            <a:endParaRPr lang="en-US" dirty="0"/>
          </a:p>
        </p:txBody>
      </p:sp>
      <p:sp>
        <p:nvSpPr>
          <p:cNvPr id="4" name="Text Placeholder 3"/>
          <p:cNvSpPr>
            <a:spLocks noGrp="1"/>
          </p:cNvSpPr>
          <p:nvPr>
            <p:ph type="body" sz="half" idx="2"/>
          </p:nvPr>
        </p:nvSpPr>
        <p:spPr/>
        <p:txBody>
          <a:bodyPr/>
          <a:lstStyle/>
          <a:p>
            <a:r>
              <a:rPr lang="en-US" sz="2400" dirty="0" err="1"/>
              <a:t>BibleProject</a:t>
            </a:r>
            <a:r>
              <a:rPr lang="en-US" sz="2400" dirty="0"/>
              <a:t> is a nonprofit </a:t>
            </a:r>
            <a:r>
              <a:rPr lang="en-US" sz="2400" dirty="0" err="1"/>
              <a:t>ed</a:t>
            </a:r>
            <a:r>
              <a:rPr lang="en-US" sz="2400" dirty="0"/>
              <a:t>-tech organization and animation studio that produces 100% free </a:t>
            </a:r>
            <a:r>
              <a:rPr lang="en-US" sz="2400" dirty="0">
                <a:hlinkClick r:id="rId2"/>
              </a:rPr>
              <a:t>Bible videos</a:t>
            </a:r>
            <a:r>
              <a:rPr lang="en-US" sz="2400" dirty="0"/>
              <a:t>, </a:t>
            </a:r>
            <a:r>
              <a:rPr lang="en-US" sz="2400" dirty="0">
                <a:hlinkClick r:id="rId3"/>
              </a:rPr>
              <a:t>podcasts</a:t>
            </a:r>
            <a:r>
              <a:rPr lang="en-US" sz="2400" dirty="0"/>
              <a:t>, </a:t>
            </a:r>
            <a:r>
              <a:rPr lang="en-US" sz="2400" dirty="0">
                <a:hlinkClick r:id="rId4"/>
              </a:rPr>
              <a:t>blogs</a:t>
            </a:r>
            <a:r>
              <a:rPr lang="en-US" sz="2400" dirty="0"/>
              <a:t>, </a:t>
            </a:r>
            <a:r>
              <a:rPr lang="en-US" sz="2400" dirty="0">
                <a:hlinkClick r:id="rId5"/>
              </a:rPr>
              <a:t>classes</a:t>
            </a:r>
            <a:r>
              <a:rPr lang="en-US" sz="2400" dirty="0"/>
              <a:t>, and educational </a:t>
            </a:r>
            <a:r>
              <a:rPr lang="en-US" sz="2400" dirty="0">
                <a:hlinkClick r:id="rId6"/>
              </a:rPr>
              <a:t>Bible resources</a:t>
            </a:r>
            <a:r>
              <a:rPr lang="en-US" sz="2400" dirty="0"/>
              <a:t> to help make the biblical story accessible to everyone, everywhere.</a:t>
            </a:r>
          </a:p>
        </p:txBody>
      </p:sp>
      <p:pic>
        <p:nvPicPr>
          <p:cNvPr id="5" name="Picture 4"/>
          <p:cNvPicPr>
            <a:picLocks noChangeAspect="1"/>
          </p:cNvPicPr>
          <p:nvPr/>
        </p:nvPicPr>
        <p:blipFill>
          <a:blip r:embed="rId7"/>
          <a:stretch>
            <a:fillRect/>
          </a:stretch>
        </p:blipFill>
        <p:spPr>
          <a:xfrm>
            <a:off x="5283200" y="3581400"/>
            <a:ext cx="7178158" cy="3112312"/>
          </a:xfrm>
          <a:prstGeom prst="rect">
            <a:avLst/>
          </a:prstGeom>
        </p:spPr>
      </p:pic>
      <p:pic>
        <p:nvPicPr>
          <p:cNvPr id="6" name="Picture 5"/>
          <p:cNvPicPr>
            <a:picLocks noChangeAspect="1"/>
          </p:cNvPicPr>
          <p:nvPr/>
        </p:nvPicPr>
        <p:blipFill>
          <a:blip r:embed="rId8"/>
          <a:stretch>
            <a:fillRect/>
          </a:stretch>
        </p:blipFill>
        <p:spPr>
          <a:xfrm>
            <a:off x="9382379" y="928970"/>
            <a:ext cx="2986087" cy="2083052"/>
          </a:xfrm>
          <a:prstGeom prst="rect">
            <a:avLst/>
          </a:prstGeom>
        </p:spPr>
      </p:pic>
    </p:spTree>
    <p:extLst>
      <p:ext uri="{BB962C8B-B14F-4D97-AF65-F5344CB8AC3E}">
        <p14:creationId xmlns:p14="http://schemas.microsoft.com/office/powerpoint/2010/main" val="27961906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Deuteronomy 4:9</a:t>
            </a:r>
            <a:endParaRPr lang="en-US" dirty="0"/>
          </a:p>
        </p:txBody>
      </p:sp>
      <p:sp>
        <p:nvSpPr>
          <p:cNvPr id="3" name="Content Placeholder 2"/>
          <p:cNvSpPr>
            <a:spLocks noGrp="1"/>
          </p:cNvSpPr>
          <p:nvPr>
            <p:ph idx="1"/>
          </p:nvPr>
        </p:nvSpPr>
        <p:spPr>
          <a:xfrm>
            <a:off x="5085379" y="1530354"/>
            <a:ext cx="7270044" cy="5480046"/>
          </a:xfrm>
        </p:spPr>
        <p:txBody>
          <a:bodyPr/>
          <a:lstStyle/>
          <a:p>
            <a:pPr marL="406400" indent="-406400">
              <a:buNone/>
            </a:pPr>
            <a:r>
              <a:rPr lang="en-US" dirty="0" smtClean="0"/>
              <a:t>“Only </a:t>
            </a:r>
            <a:r>
              <a:rPr lang="en-US" dirty="0"/>
              <a:t>take care, and keep your soul diligently, lest you forget the things that your eyes have seen, and lest they depart from your heart all the days of your life. </a:t>
            </a:r>
            <a:r>
              <a:rPr lang="en-US" dirty="0">
                <a:solidFill>
                  <a:srgbClr val="FFCC66"/>
                </a:solidFill>
              </a:rPr>
              <a:t>Make them known to your children and your children’s </a:t>
            </a:r>
            <a:r>
              <a:rPr lang="en-US" dirty="0" smtClean="0">
                <a:solidFill>
                  <a:srgbClr val="FFCC66"/>
                </a:solidFill>
              </a:rPr>
              <a:t>children</a:t>
            </a:r>
            <a:r>
              <a:rPr lang="en-US" dirty="0" smtClean="0"/>
              <a:t>-- </a:t>
            </a:r>
            <a:endParaRPr lang="en-US" dirty="0"/>
          </a:p>
        </p:txBody>
      </p:sp>
      <p:sp>
        <p:nvSpPr>
          <p:cNvPr id="4" name="TextBox 3"/>
          <p:cNvSpPr txBox="1"/>
          <p:nvPr/>
        </p:nvSpPr>
        <p:spPr>
          <a:xfrm>
            <a:off x="1600200" y="6096000"/>
            <a:ext cx="10363200" cy="523220"/>
          </a:xfrm>
          <a:prstGeom prst="rect">
            <a:avLst/>
          </a:prstGeom>
          <a:noFill/>
        </p:spPr>
        <p:txBody>
          <a:bodyPr wrap="square" rtlCol="0">
            <a:spAutoFit/>
          </a:bodyPr>
          <a:lstStyle/>
          <a:p>
            <a:r>
              <a:rPr lang="en-US" sz="2800" dirty="0" smtClean="0">
                <a:solidFill>
                  <a:schemeClr val="bg1"/>
                </a:solidFill>
              </a:rPr>
              <a:t>How many times is the word Grandparent found in the bible? </a:t>
            </a:r>
            <a:endParaRPr lang="en-US" sz="2800" dirty="0">
              <a:solidFill>
                <a:schemeClr val="bg1"/>
              </a:solidFill>
            </a:endParaRPr>
          </a:p>
        </p:txBody>
      </p:sp>
      <p:sp>
        <p:nvSpPr>
          <p:cNvPr id="5" name="TextBox 4"/>
          <p:cNvSpPr txBox="1"/>
          <p:nvPr/>
        </p:nvSpPr>
        <p:spPr>
          <a:xfrm>
            <a:off x="558800" y="5486400"/>
            <a:ext cx="12446000" cy="523220"/>
          </a:xfrm>
          <a:prstGeom prst="rect">
            <a:avLst/>
          </a:prstGeom>
          <a:noFill/>
        </p:spPr>
        <p:txBody>
          <a:bodyPr wrap="square" rtlCol="0">
            <a:spAutoFit/>
          </a:bodyPr>
          <a:lstStyle/>
          <a:p>
            <a:r>
              <a:rPr lang="en-US" sz="2800" dirty="0">
                <a:solidFill>
                  <a:schemeClr val="bg1"/>
                </a:solidFill>
              </a:rPr>
              <a:t>Deuteronomy lays great stress not on the priests or other religious </a:t>
            </a:r>
            <a:r>
              <a:rPr lang="en-US" sz="2800" dirty="0" smtClean="0">
                <a:solidFill>
                  <a:schemeClr val="bg1"/>
                </a:solidFill>
              </a:rPr>
              <a:t>leaders…</a:t>
            </a:r>
            <a:endParaRPr lang="en-US" sz="2800" dirty="0">
              <a:solidFill>
                <a:schemeClr val="bg1"/>
              </a:solidFill>
            </a:endParaRPr>
          </a:p>
        </p:txBody>
      </p:sp>
    </p:spTree>
    <p:extLst>
      <p:ext uri="{BB962C8B-B14F-4D97-AF65-F5344CB8AC3E}">
        <p14:creationId xmlns:p14="http://schemas.microsoft.com/office/powerpoint/2010/main" val="4748694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Josh </a:t>
            </a:r>
            <a:r>
              <a:rPr lang="en-US" dirty="0" err="1" smtClean="0"/>
              <a:t>Mulvihill</a:t>
            </a:r>
            <a:endParaRPr lang="en-US" dirty="0"/>
          </a:p>
        </p:txBody>
      </p:sp>
      <p:sp>
        <p:nvSpPr>
          <p:cNvPr id="3" name="Content Placeholder 2"/>
          <p:cNvSpPr>
            <a:spLocks noGrp="1"/>
          </p:cNvSpPr>
          <p:nvPr>
            <p:ph idx="1"/>
          </p:nvPr>
        </p:nvSpPr>
        <p:spPr>
          <a:xfrm>
            <a:off x="7416799" y="290517"/>
            <a:ext cx="4938623" cy="6243637"/>
          </a:xfrm>
        </p:spPr>
        <p:txBody>
          <a:bodyPr/>
          <a:lstStyle/>
          <a:p>
            <a:r>
              <a:rPr lang="en-US" dirty="0" smtClean="0"/>
              <a:t>Biblical Roles</a:t>
            </a:r>
          </a:p>
          <a:p>
            <a:pPr lvl="1"/>
            <a:r>
              <a:rPr lang="en-US" dirty="0" smtClean="0"/>
              <a:t>Need for a clear understanding </a:t>
            </a:r>
          </a:p>
          <a:p>
            <a:r>
              <a:rPr lang="en-US" dirty="0" smtClean="0"/>
              <a:t>Culture</a:t>
            </a:r>
          </a:p>
          <a:p>
            <a:pPr lvl="1"/>
            <a:r>
              <a:rPr lang="en-US" dirty="0" smtClean="0"/>
              <a:t>Unwritten rules</a:t>
            </a:r>
          </a:p>
          <a:p>
            <a:pPr lvl="1"/>
            <a:r>
              <a:rPr lang="en-US" dirty="0" smtClean="0"/>
              <a:t>Extra non-essential role</a:t>
            </a:r>
          </a:p>
          <a:p>
            <a:pPr lvl="1"/>
            <a:r>
              <a:rPr lang="en-US" dirty="0" smtClean="0"/>
              <a:t>To have an independent life at a distance</a:t>
            </a:r>
          </a:p>
          <a:p>
            <a:r>
              <a:rPr lang="en-US" dirty="0" smtClean="0"/>
              <a:t>Christian Grandparents</a:t>
            </a:r>
          </a:p>
          <a:p>
            <a:pPr lvl="1"/>
            <a:r>
              <a:rPr lang="en-US" dirty="0" smtClean="0"/>
              <a:t>Extremely important role</a:t>
            </a:r>
          </a:p>
          <a:p>
            <a:pPr lvl="1"/>
            <a:r>
              <a:rPr lang="en-US" dirty="0" smtClean="0"/>
              <a:t>Pray and Play?</a:t>
            </a:r>
          </a:p>
          <a:p>
            <a:pPr lvl="1"/>
            <a:endParaRPr lang="en-US" dirty="0" smtClean="0"/>
          </a:p>
          <a:p>
            <a:endParaRPr lang="en-US" dirty="0" smtClean="0"/>
          </a:p>
          <a:p>
            <a:endParaRPr lang="en-US" dirty="0"/>
          </a:p>
        </p:txBody>
      </p:sp>
      <p:sp>
        <p:nvSpPr>
          <p:cNvPr id="5" name="Text Placeholder 4"/>
          <p:cNvSpPr>
            <a:spLocks noGrp="1"/>
          </p:cNvSpPr>
          <p:nvPr>
            <p:ph type="body" sz="half" idx="2"/>
          </p:nvPr>
        </p:nvSpPr>
        <p:spPr>
          <a:xfrm>
            <a:off x="649381" y="1530350"/>
            <a:ext cx="4100419" cy="1316391"/>
          </a:xfrm>
          <a:prstGeom prst="rect">
            <a:avLst/>
          </a:prstGeom>
        </p:spPr>
        <p:txBody>
          <a:bodyPr wrap="square">
            <a:spAutoFit/>
          </a:bodyPr>
          <a:lstStyle/>
          <a:p>
            <a:r>
              <a:rPr lang="en-US" sz="1800" dirty="0">
                <a:hlinkClick r:id="rId2"/>
              </a:rPr>
              <a:t>https://</a:t>
            </a:r>
            <a:r>
              <a:rPr lang="en-US" sz="1800" dirty="0" smtClean="0">
                <a:hlinkClick r:id="rId2"/>
              </a:rPr>
              <a:t>www.rightnowmedia.org/Training/Post/View/259328</a:t>
            </a:r>
            <a:endParaRPr lang="en-US" sz="1800" dirty="0" smtClean="0"/>
          </a:p>
          <a:p>
            <a:endParaRPr lang="en-US" sz="1800" dirty="0"/>
          </a:p>
          <a:p>
            <a:r>
              <a:rPr lang="en-US" sz="1800" dirty="0" smtClean="0"/>
              <a:t>0:00 - 9:24</a:t>
            </a:r>
            <a:endParaRPr lang="en-US" sz="1800" dirty="0"/>
          </a:p>
        </p:txBody>
      </p:sp>
      <p:pic>
        <p:nvPicPr>
          <p:cNvPr id="6" name="Picture 5"/>
          <p:cNvPicPr>
            <a:picLocks noChangeAspect="1"/>
          </p:cNvPicPr>
          <p:nvPr/>
        </p:nvPicPr>
        <p:blipFill>
          <a:blip r:embed="rId3"/>
          <a:stretch>
            <a:fillRect/>
          </a:stretch>
        </p:blipFill>
        <p:spPr>
          <a:xfrm>
            <a:off x="1549400" y="2962255"/>
            <a:ext cx="5395952" cy="276227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200" y="4266994"/>
            <a:ext cx="1685963" cy="2609850"/>
          </a:xfrm>
          <a:prstGeom prst="rect">
            <a:avLst/>
          </a:prstGeom>
        </p:spPr>
      </p:pic>
    </p:spTree>
    <p:extLst>
      <p:ext uri="{BB962C8B-B14F-4D97-AF65-F5344CB8AC3E}">
        <p14:creationId xmlns:p14="http://schemas.microsoft.com/office/powerpoint/2010/main" val="2670731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Grandparent Ministry</a:t>
            </a:r>
            <a:endParaRPr lang="en-US" dirty="0"/>
          </a:p>
        </p:txBody>
      </p:sp>
      <p:sp>
        <p:nvSpPr>
          <p:cNvPr id="3" name="Subtitle 2"/>
          <p:cNvSpPr>
            <a:spLocks noGrp="1"/>
          </p:cNvSpPr>
          <p:nvPr>
            <p:ph type="subTitle" idx="1"/>
          </p:nvPr>
        </p:nvSpPr>
        <p:spPr>
          <a:xfrm>
            <a:off x="5443624" y="2895600"/>
            <a:ext cx="6991048" cy="1549958"/>
          </a:xfrm>
        </p:spPr>
        <p:txBody>
          <a:bodyPr>
            <a:noAutofit/>
          </a:bodyPr>
          <a:lstStyle/>
          <a:p>
            <a:r>
              <a:rPr lang="en-US" sz="3600" dirty="0" smtClean="0"/>
              <a:t>Lesson 3</a:t>
            </a:r>
          </a:p>
          <a:p>
            <a:r>
              <a:rPr lang="en-US" sz="2800" dirty="0"/>
              <a:t>Learning about Grandchildren from God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0" y="2560641"/>
            <a:ext cx="4078374" cy="3681412"/>
          </a:xfrm>
          <a:prstGeom prst="rect">
            <a:avLst/>
          </a:prstGeom>
        </p:spPr>
      </p:pic>
      <p:sp>
        <p:nvSpPr>
          <p:cNvPr id="4" name="Rectangle 3"/>
          <p:cNvSpPr/>
          <p:nvPr/>
        </p:nvSpPr>
        <p:spPr>
          <a:xfrm>
            <a:off x="5550021" y="4572000"/>
            <a:ext cx="7050245" cy="2062103"/>
          </a:xfrm>
          <a:prstGeom prst="rect">
            <a:avLst/>
          </a:prstGeom>
        </p:spPr>
        <p:txBody>
          <a:bodyPr wrap="square">
            <a:spAutoFit/>
          </a:bodyPr>
          <a:lstStyle/>
          <a:p>
            <a:r>
              <a:rPr lang="en-US" sz="3200" dirty="0">
                <a:solidFill>
                  <a:srgbClr val="FFCC66"/>
                </a:solidFill>
              </a:rPr>
              <a:t>He established a testimony in Jacob and appointed a law in Israel, which he commanded our fathers to teach to their </a:t>
            </a:r>
            <a:r>
              <a:rPr lang="en-US" sz="3200" dirty="0" smtClean="0">
                <a:solidFill>
                  <a:srgbClr val="FFCC66"/>
                </a:solidFill>
              </a:rPr>
              <a:t>children – Psalm 78:5</a:t>
            </a:r>
            <a:endParaRPr lang="en-US" sz="3200" dirty="0">
              <a:solidFill>
                <a:srgbClr val="FFCC66"/>
              </a:solidFill>
            </a:endParaRPr>
          </a:p>
        </p:txBody>
      </p:sp>
    </p:spTree>
    <p:extLst>
      <p:ext uri="{BB962C8B-B14F-4D97-AF65-F5344CB8AC3E}">
        <p14:creationId xmlns:p14="http://schemas.microsoft.com/office/powerpoint/2010/main" val="1360667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Big Idea</a:t>
            </a:r>
            <a:endParaRPr lang="en-US" sz="6600" dirty="0"/>
          </a:p>
        </p:txBody>
      </p:sp>
      <p:sp>
        <p:nvSpPr>
          <p:cNvPr id="3" name="Content Placeholder 2"/>
          <p:cNvSpPr>
            <a:spLocks noGrp="1"/>
          </p:cNvSpPr>
          <p:nvPr>
            <p:ph idx="1"/>
          </p:nvPr>
        </p:nvSpPr>
        <p:spPr>
          <a:xfrm>
            <a:off x="5085379" y="914400"/>
            <a:ext cx="7270044" cy="5619754"/>
          </a:xfrm>
        </p:spPr>
        <p:txBody>
          <a:bodyPr anchor="ctr"/>
          <a:lstStyle/>
          <a:p>
            <a:r>
              <a:rPr lang="en-US" sz="5400" dirty="0"/>
              <a:t>God has placed </a:t>
            </a:r>
            <a:r>
              <a:rPr lang="en-US" sz="5400" dirty="0" smtClean="0"/>
              <a:t>grandparents </a:t>
            </a:r>
            <a:r>
              <a:rPr lang="en-US" sz="5400" dirty="0"/>
              <a:t>in a unique and powerful role of influence.</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4584"/>
          <a:stretch/>
        </p:blipFill>
        <p:spPr>
          <a:xfrm>
            <a:off x="939800" y="2362200"/>
            <a:ext cx="2871216" cy="2893802"/>
          </a:xfrm>
          <a:prstGeom prst="rect">
            <a:avLst/>
          </a:prstGeom>
        </p:spPr>
      </p:pic>
    </p:spTree>
    <p:extLst>
      <p:ext uri="{BB962C8B-B14F-4D97-AF65-F5344CB8AC3E}">
        <p14:creationId xmlns:p14="http://schemas.microsoft.com/office/powerpoint/2010/main" val="4011191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2200" y="914400"/>
            <a:ext cx="10058399" cy="3200400"/>
          </a:xfrm>
        </p:spPr>
        <p:txBody>
          <a:bodyPr/>
          <a:lstStyle/>
          <a:p>
            <a:r>
              <a:rPr lang="en-US" sz="5400" dirty="0" smtClean="0"/>
              <a:t>The role of a grandparent is best summarized in what </a:t>
            </a:r>
            <a:r>
              <a:rPr lang="en-US" sz="5400" u="sng" dirty="0" smtClean="0"/>
              <a:t>one</a:t>
            </a:r>
            <a:r>
              <a:rPr lang="en-US" sz="5400" dirty="0" smtClean="0"/>
              <a:t> word?</a:t>
            </a:r>
            <a:endParaRPr lang="en-US" sz="5400" dirty="0"/>
          </a:p>
        </p:txBody>
      </p:sp>
      <p:sp>
        <p:nvSpPr>
          <p:cNvPr id="6" name="Text Placeholder 5"/>
          <p:cNvSpPr>
            <a:spLocks noGrp="1"/>
          </p:cNvSpPr>
          <p:nvPr>
            <p:ph type="body" idx="1"/>
          </p:nvPr>
        </p:nvSpPr>
        <p:spPr>
          <a:xfrm>
            <a:off x="1092200" y="6324600"/>
            <a:ext cx="10597311" cy="481012"/>
          </a:xfrm>
        </p:spPr>
        <p:txBody>
          <a:bodyPr/>
          <a:lstStyle/>
          <a:p>
            <a:r>
              <a:rPr lang="en-US" dirty="0" smtClean="0"/>
              <a:t>Opening Question</a:t>
            </a:r>
            <a:endParaRPr lang="en-US" dirty="0"/>
          </a:p>
        </p:txBody>
      </p:sp>
    </p:spTree>
    <p:extLst>
      <p:ext uri="{BB962C8B-B14F-4D97-AF65-F5344CB8AC3E}">
        <p14:creationId xmlns:p14="http://schemas.microsoft.com/office/powerpoint/2010/main" val="1342344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Janel </a:t>
            </a:r>
            <a:r>
              <a:rPr lang="en-US" dirty="0" err="1" smtClean="0"/>
              <a:t>Parshall</a:t>
            </a:r>
            <a:endParaRPr lang="en-US" dirty="0"/>
          </a:p>
        </p:txBody>
      </p:sp>
      <p:sp>
        <p:nvSpPr>
          <p:cNvPr id="3" name="Content Placeholder 2"/>
          <p:cNvSpPr>
            <a:spLocks noGrp="1"/>
          </p:cNvSpPr>
          <p:nvPr>
            <p:ph idx="1"/>
          </p:nvPr>
        </p:nvSpPr>
        <p:spPr>
          <a:xfrm>
            <a:off x="7416799" y="290517"/>
            <a:ext cx="4938623" cy="6243637"/>
          </a:xfrm>
        </p:spPr>
        <p:txBody>
          <a:bodyPr/>
          <a:lstStyle/>
          <a:p>
            <a:pPr lvl="1"/>
            <a:endParaRPr lang="en-US" dirty="0" smtClean="0"/>
          </a:p>
          <a:p>
            <a:endParaRPr lang="en-US" dirty="0" smtClean="0"/>
          </a:p>
          <a:p>
            <a:endParaRPr lang="en-US" dirty="0"/>
          </a:p>
        </p:txBody>
      </p:sp>
      <p:sp>
        <p:nvSpPr>
          <p:cNvPr id="5" name="Text Placeholder 4"/>
          <p:cNvSpPr>
            <a:spLocks noGrp="1"/>
          </p:cNvSpPr>
          <p:nvPr>
            <p:ph type="body" sz="half" idx="2"/>
          </p:nvPr>
        </p:nvSpPr>
        <p:spPr>
          <a:xfrm>
            <a:off x="649381" y="1530350"/>
            <a:ext cx="6462619" cy="706993"/>
          </a:xfrm>
          <a:prstGeom prst="rect">
            <a:avLst/>
          </a:prstGeom>
        </p:spPr>
        <p:txBody>
          <a:bodyPr wrap="square">
            <a:spAutoFit/>
          </a:bodyPr>
          <a:lstStyle/>
          <a:p>
            <a:r>
              <a:rPr lang="en-US" sz="1800" dirty="0">
                <a:hlinkClick r:id="rId2"/>
              </a:rPr>
              <a:t>(1033) Summer Sundae: Janet </a:t>
            </a:r>
            <a:r>
              <a:rPr lang="en-US" sz="1800" dirty="0" err="1">
                <a:hlinkClick r:id="rId2"/>
              </a:rPr>
              <a:t>Parshall</a:t>
            </a:r>
            <a:r>
              <a:rPr lang="en-US" sz="1800" dirty="0">
                <a:hlinkClick r:id="rId2"/>
              </a:rPr>
              <a:t> - YouTube</a:t>
            </a:r>
            <a:endParaRPr lang="en-US" sz="1800" dirty="0" smtClean="0"/>
          </a:p>
          <a:p>
            <a:r>
              <a:rPr lang="en-US" sz="1800" dirty="0" smtClean="0"/>
              <a:t>51:00</a:t>
            </a:r>
            <a:endParaRPr lang="en-US" sz="1800" dirty="0"/>
          </a:p>
        </p:txBody>
      </p:sp>
      <p:pic>
        <p:nvPicPr>
          <p:cNvPr id="7" name="Picture 6"/>
          <p:cNvPicPr>
            <a:picLocks noChangeAspect="1"/>
          </p:cNvPicPr>
          <p:nvPr/>
        </p:nvPicPr>
        <p:blipFill>
          <a:blip r:embed="rId3"/>
          <a:stretch>
            <a:fillRect/>
          </a:stretch>
        </p:blipFill>
        <p:spPr>
          <a:xfrm>
            <a:off x="711200" y="2667000"/>
            <a:ext cx="6121531" cy="3477859"/>
          </a:xfrm>
          <a:prstGeom prst="rect">
            <a:avLst/>
          </a:prstGeom>
        </p:spPr>
      </p:pic>
    </p:spTree>
    <p:extLst>
      <p:ext uri="{BB962C8B-B14F-4D97-AF65-F5344CB8AC3E}">
        <p14:creationId xmlns:p14="http://schemas.microsoft.com/office/powerpoint/2010/main" val="4201617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Grandparenting with Grace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97600" y="639640"/>
            <a:ext cx="3009709" cy="4648200"/>
          </a:xfrm>
        </p:spPr>
      </p:pic>
      <p:sp>
        <p:nvSpPr>
          <p:cNvPr id="4" name="Text Placeholder 3"/>
          <p:cNvSpPr>
            <a:spLocks noGrp="1"/>
          </p:cNvSpPr>
          <p:nvPr>
            <p:ph type="body" sz="half" idx="2"/>
          </p:nvPr>
        </p:nvSpPr>
        <p:spPr/>
        <p:txBody>
          <a:bodyPr/>
          <a:lstStyle/>
          <a:p>
            <a:r>
              <a:rPr lang="en-US" sz="2800" i="1" dirty="0" smtClean="0"/>
              <a:t>Living the Gospel with the Next Generation</a:t>
            </a:r>
          </a:p>
          <a:p>
            <a:r>
              <a:rPr lang="en-US" sz="2800" dirty="0" smtClean="0"/>
              <a:t>By </a:t>
            </a:r>
          </a:p>
          <a:p>
            <a:r>
              <a:rPr lang="en-US" sz="2800" dirty="0" smtClean="0"/>
              <a:t>Larry E. McCall</a:t>
            </a:r>
            <a:endParaRPr lang="en-US" sz="2800" dirty="0"/>
          </a:p>
        </p:txBody>
      </p:sp>
      <p:sp>
        <p:nvSpPr>
          <p:cNvPr id="6" name="TextBox 5"/>
          <p:cNvSpPr txBox="1"/>
          <p:nvPr/>
        </p:nvSpPr>
        <p:spPr>
          <a:xfrm>
            <a:off x="649381" y="4191000"/>
            <a:ext cx="6615020" cy="2123658"/>
          </a:xfrm>
          <a:prstGeom prst="rect">
            <a:avLst/>
          </a:prstGeom>
          <a:noFill/>
        </p:spPr>
        <p:txBody>
          <a:bodyPr wrap="square" rtlCol="0">
            <a:spAutoFit/>
          </a:bodyPr>
          <a:lstStyle/>
          <a:p>
            <a:r>
              <a:rPr lang="en-US" sz="4400" dirty="0" smtClean="0">
                <a:solidFill>
                  <a:srgbClr val="FFCC66"/>
                </a:solidFill>
              </a:rPr>
              <a:t>Chapter 1</a:t>
            </a:r>
          </a:p>
          <a:p>
            <a:r>
              <a:rPr lang="en-US" sz="4400" i="1" dirty="0" smtClean="0">
                <a:solidFill>
                  <a:srgbClr val="FFCC66"/>
                </a:solidFill>
              </a:rPr>
              <a:t>Learning </a:t>
            </a:r>
            <a:r>
              <a:rPr lang="en-US" sz="4400" i="1" dirty="0">
                <a:solidFill>
                  <a:srgbClr val="FFCC66"/>
                </a:solidFill>
              </a:rPr>
              <a:t>about Grandchildren from </a:t>
            </a:r>
            <a:r>
              <a:rPr lang="en-US" sz="4400" i="1" dirty="0" smtClean="0">
                <a:solidFill>
                  <a:srgbClr val="FFCC66"/>
                </a:solidFill>
              </a:rPr>
              <a:t>God</a:t>
            </a:r>
            <a:endParaRPr lang="en-US" sz="4400" dirty="0">
              <a:solidFill>
                <a:srgbClr val="FFCC66"/>
              </a:solidFill>
            </a:endParaRPr>
          </a:p>
        </p:txBody>
      </p:sp>
      <p:sp>
        <p:nvSpPr>
          <p:cNvPr id="3" name="TextBox 2"/>
          <p:cNvSpPr txBox="1"/>
          <p:nvPr/>
        </p:nvSpPr>
        <p:spPr>
          <a:xfrm>
            <a:off x="9550400" y="639640"/>
            <a:ext cx="3276600" cy="2677656"/>
          </a:xfrm>
          <a:prstGeom prst="rect">
            <a:avLst/>
          </a:prstGeom>
          <a:noFill/>
        </p:spPr>
        <p:txBody>
          <a:bodyPr wrap="square" rtlCol="0">
            <a:spAutoFit/>
          </a:bodyPr>
          <a:lstStyle/>
          <a:p>
            <a:r>
              <a:rPr lang="en-US" sz="2800" i="1" dirty="0" smtClean="0">
                <a:solidFill>
                  <a:schemeClr val="bg1"/>
                </a:solidFill>
                <a:latin typeface="Cormorant Infant" panose="00000500000000000000" pitchFamily="2" charset="0"/>
              </a:rPr>
              <a:t>A book designed to serve grandparents by guiding them in how to apply the gospel of Jesus Christ to the ministry of grandparenting (p. 3)</a:t>
            </a:r>
            <a:endParaRPr lang="en-US" sz="2800" i="1" dirty="0">
              <a:solidFill>
                <a:schemeClr val="bg1"/>
              </a:solidFill>
              <a:latin typeface="Cormorant Infant" panose="00000500000000000000" pitchFamily="2" charset="0"/>
            </a:endParaRPr>
          </a:p>
        </p:txBody>
      </p:sp>
    </p:spTree>
    <p:extLst>
      <p:ext uri="{BB962C8B-B14F-4D97-AF65-F5344CB8AC3E}">
        <p14:creationId xmlns:p14="http://schemas.microsoft.com/office/powerpoint/2010/main" val="1408783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381" y="290517"/>
            <a:ext cx="4279027" cy="1995483"/>
          </a:xfrm>
        </p:spPr>
        <p:txBody>
          <a:bodyPr/>
          <a:lstStyle/>
          <a:p>
            <a:r>
              <a:rPr lang="en-US" dirty="0" smtClean="0"/>
              <a:t>Learning about Grandchildren From God</a:t>
            </a:r>
            <a:endParaRPr lang="en-US" dirty="0"/>
          </a:p>
        </p:txBody>
      </p:sp>
      <p:sp>
        <p:nvSpPr>
          <p:cNvPr id="3" name="Content Placeholder 2"/>
          <p:cNvSpPr>
            <a:spLocks noGrp="1"/>
          </p:cNvSpPr>
          <p:nvPr>
            <p:ph idx="1"/>
          </p:nvPr>
        </p:nvSpPr>
        <p:spPr>
          <a:xfrm>
            <a:off x="5085379" y="290517"/>
            <a:ext cx="7270044" cy="4052883"/>
          </a:xfrm>
        </p:spPr>
        <p:txBody>
          <a:bodyPr/>
          <a:lstStyle/>
          <a:p>
            <a:r>
              <a:rPr lang="en-US" dirty="0" smtClean="0"/>
              <a:t>The Blessing of Grandchildren</a:t>
            </a:r>
          </a:p>
          <a:p>
            <a:pPr lvl="1"/>
            <a:r>
              <a:rPr lang="en-US" dirty="0" smtClean="0"/>
              <a:t>The encouragement of failure</a:t>
            </a:r>
          </a:p>
          <a:p>
            <a:pPr lvl="1"/>
            <a:r>
              <a:rPr lang="en-US" dirty="0" smtClean="0"/>
              <a:t>Devotion to your own pursuits</a:t>
            </a:r>
          </a:p>
          <a:p>
            <a:pPr lvl="1"/>
            <a:r>
              <a:rPr lang="en-US" dirty="0" smtClean="0"/>
              <a:t>“We don’t want to interfere”</a:t>
            </a:r>
          </a:p>
          <a:p>
            <a:pPr lvl="1"/>
            <a:r>
              <a:rPr lang="en-US" dirty="0" smtClean="0"/>
              <a:t>Occasional “fun” visits</a:t>
            </a:r>
            <a:endParaRPr lang="en-US" dirty="0"/>
          </a:p>
          <a:p>
            <a:pPr lvl="1"/>
            <a:r>
              <a:rPr lang="en-US" dirty="0" smtClean="0"/>
              <a:t>They can wear you out</a:t>
            </a:r>
          </a:p>
          <a:p>
            <a:endParaRPr lang="en-US" dirty="0" smtClean="0"/>
          </a:p>
          <a:p>
            <a:r>
              <a:rPr lang="en-US" dirty="0" smtClean="0"/>
              <a:t>Jesus Valued Children</a:t>
            </a:r>
          </a:p>
        </p:txBody>
      </p:sp>
      <p:sp>
        <p:nvSpPr>
          <p:cNvPr id="5" name="TextBox 4"/>
          <p:cNvSpPr txBox="1"/>
          <p:nvPr/>
        </p:nvSpPr>
        <p:spPr>
          <a:xfrm>
            <a:off x="5740399" y="4724400"/>
            <a:ext cx="6485201" cy="1384995"/>
          </a:xfrm>
          <a:prstGeom prst="rect">
            <a:avLst/>
          </a:prstGeom>
          <a:noFill/>
        </p:spPr>
        <p:txBody>
          <a:bodyPr wrap="square" rtlCol="0">
            <a:spAutoFit/>
          </a:bodyPr>
          <a:lstStyle/>
          <a:p>
            <a:r>
              <a:rPr lang="en-US" sz="2800" dirty="0">
                <a:solidFill>
                  <a:srgbClr val="FFCC66"/>
                </a:solidFill>
              </a:rPr>
              <a:t>“Let the children come to me; do not hinder them, for to such belongs the kingdom of </a:t>
            </a:r>
            <a:r>
              <a:rPr lang="en-US" sz="2800" dirty="0" smtClean="0">
                <a:solidFill>
                  <a:srgbClr val="FFCC66"/>
                </a:solidFill>
              </a:rPr>
              <a:t>God”</a:t>
            </a:r>
            <a:endParaRPr lang="en-US" sz="2800" dirty="0">
              <a:solidFill>
                <a:srgbClr val="FFCC66"/>
              </a:solidFill>
            </a:endParaRPr>
          </a:p>
        </p:txBody>
      </p:sp>
      <p:sp>
        <p:nvSpPr>
          <p:cNvPr id="6" name="Rectangle 5"/>
          <p:cNvSpPr/>
          <p:nvPr/>
        </p:nvSpPr>
        <p:spPr>
          <a:xfrm>
            <a:off x="9474200" y="5967175"/>
            <a:ext cx="1984839" cy="523220"/>
          </a:xfrm>
          <a:prstGeom prst="rect">
            <a:avLst/>
          </a:prstGeom>
        </p:spPr>
        <p:txBody>
          <a:bodyPr wrap="none">
            <a:spAutoFit/>
          </a:bodyPr>
          <a:lstStyle/>
          <a:p>
            <a:r>
              <a:rPr lang="en-US" sz="2800" dirty="0" smtClean="0">
                <a:solidFill>
                  <a:schemeClr val="bg1"/>
                </a:solidFill>
              </a:rPr>
              <a:t>Mark 10:14</a:t>
            </a:r>
            <a:endParaRPr lang="en-US" sz="2800" dirty="0">
              <a:solidFill>
                <a:schemeClr val="bg1"/>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381" y="2556035"/>
            <a:ext cx="4160520" cy="3295461"/>
          </a:xfrm>
          <a:prstGeom prst="rect">
            <a:avLst/>
          </a:prstGeom>
        </p:spPr>
      </p:pic>
      <p:sp>
        <p:nvSpPr>
          <p:cNvPr id="4" name="Rectangle 3"/>
          <p:cNvSpPr/>
          <p:nvPr/>
        </p:nvSpPr>
        <p:spPr>
          <a:xfrm>
            <a:off x="558800" y="6705600"/>
            <a:ext cx="6502400" cy="415498"/>
          </a:xfrm>
          <a:prstGeom prst="rect">
            <a:avLst/>
          </a:prstGeom>
        </p:spPr>
        <p:txBody>
          <a:bodyPr>
            <a:spAutoFit/>
          </a:bodyPr>
          <a:lstStyle/>
          <a:p>
            <a:r>
              <a:rPr lang="en-US" sz="1050" i="1" dirty="0">
                <a:solidFill>
                  <a:srgbClr val="818285"/>
                </a:solidFill>
                <a:latin typeface="PT Sans"/>
              </a:rPr>
              <a:t>Royalty Free Clipart Image of a Family Traveling by Truck</a:t>
            </a:r>
            <a:r>
              <a:rPr lang="en-US" sz="1050" dirty="0">
                <a:solidFill>
                  <a:srgbClr val="818285"/>
                </a:solidFill>
                <a:latin typeface="PT Sans"/>
              </a:rPr>
              <a:t>. Clipart. </a:t>
            </a:r>
            <a:r>
              <a:rPr lang="en-US" sz="1050" dirty="0" err="1">
                <a:solidFill>
                  <a:srgbClr val="818285"/>
                </a:solidFill>
                <a:latin typeface="PT Sans"/>
              </a:rPr>
              <a:t>iCLIPART</a:t>
            </a:r>
            <a:r>
              <a:rPr lang="en-US" sz="1050" dirty="0">
                <a:solidFill>
                  <a:srgbClr val="818285"/>
                </a:solidFill>
                <a:latin typeface="PT Sans"/>
              </a:rPr>
              <a:t> for Schools, </a:t>
            </a:r>
            <a:r>
              <a:rPr lang="en-US" sz="1050" i="1" dirty="0">
                <a:solidFill>
                  <a:srgbClr val="818285"/>
                </a:solidFill>
                <a:latin typeface="PT Sans"/>
              </a:rPr>
              <a:t>Vital Imagery Ltd.</a:t>
            </a:r>
            <a:r>
              <a:rPr lang="en-US" sz="1050" dirty="0">
                <a:solidFill>
                  <a:srgbClr val="818285"/>
                </a:solidFill>
                <a:latin typeface="PT Sans"/>
              </a:rPr>
              <a:t>, 05-01-2009, </a:t>
            </a:r>
            <a:r>
              <a:rPr lang="en-US" sz="1050" u="sng" dirty="0">
                <a:solidFill>
                  <a:srgbClr val="C5001A"/>
                </a:solidFill>
                <a:latin typeface="PT Sans"/>
                <a:hlinkClick r:id="rId3"/>
              </a:rPr>
              <a:t>https://schools.iclipart.com/download.php?iid=284323&amp;tl=clipart</a:t>
            </a:r>
            <a:r>
              <a:rPr lang="en-US" sz="1050" dirty="0">
                <a:solidFill>
                  <a:srgbClr val="818285"/>
                </a:solidFill>
                <a:latin typeface="PT Sans"/>
              </a:rPr>
              <a:t>. Accessed 07-10-2020</a:t>
            </a:r>
            <a:endParaRPr lang="en-US" sz="1050" dirty="0"/>
          </a:p>
        </p:txBody>
      </p:sp>
    </p:spTree>
    <p:extLst>
      <p:ext uri="{BB962C8B-B14F-4D97-AF65-F5344CB8AC3E}">
        <p14:creationId xmlns:p14="http://schemas.microsoft.com/office/powerpoint/2010/main" val="64112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381" y="290517"/>
            <a:ext cx="4279027" cy="1995483"/>
          </a:xfrm>
        </p:spPr>
        <p:txBody>
          <a:bodyPr/>
          <a:lstStyle/>
          <a:p>
            <a:r>
              <a:rPr lang="en-US" dirty="0" smtClean="0"/>
              <a:t>Learning about Grandchildren From God</a:t>
            </a:r>
            <a:endParaRPr lang="en-US" dirty="0"/>
          </a:p>
        </p:txBody>
      </p:sp>
      <p:sp>
        <p:nvSpPr>
          <p:cNvPr id="3" name="Content Placeholder 2"/>
          <p:cNvSpPr>
            <a:spLocks noGrp="1"/>
          </p:cNvSpPr>
          <p:nvPr>
            <p:ph idx="1"/>
          </p:nvPr>
        </p:nvSpPr>
        <p:spPr/>
        <p:txBody>
          <a:bodyPr/>
          <a:lstStyle/>
          <a:p>
            <a:r>
              <a:rPr lang="en-US" dirty="0" smtClean="0"/>
              <a:t>Grandchildren as God’s Special Creation</a:t>
            </a:r>
          </a:p>
          <a:p>
            <a:pPr lvl="1"/>
            <a:r>
              <a:rPr lang="en-US" dirty="0" smtClean="0"/>
              <a:t>Like all human beings, children are made in the image of God (Gen 1:27)</a:t>
            </a:r>
          </a:p>
          <a:p>
            <a:pPr lvl="1"/>
            <a:r>
              <a:rPr lang="en-US" dirty="0"/>
              <a:t>Knowing that God made our grandchildren in his image impacts how we think of them and how we seek to guide them in life</a:t>
            </a:r>
            <a:r>
              <a:rPr lang="en-US" dirty="0" smtClean="0"/>
              <a:t>.</a:t>
            </a:r>
            <a:endParaRPr lang="en-US" dirty="0"/>
          </a:p>
        </p:txBody>
      </p:sp>
    </p:spTree>
    <p:extLst>
      <p:ext uri="{BB962C8B-B14F-4D97-AF65-F5344CB8AC3E}">
        <p14:creationId xmlns:p14="http://schemas.microsoft.com/office/powerpoint/2010/main" val="967962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 by Larry…</a:t>
            </a:r>
            <a:endParaRPr lang="en-US" dirty="0"/>
          </a:p>
        </p:txBody>
      </p:sp>
      <p:sp>
        <p:nvSpPr>
          <p:cNvPr id="3" name="Content Placeholder 2"/>
          <p:cNvSpPr>
            <a:spLocks noGrp="1"/>
          </p:cNvSpPr>
          <p:nvPr>
            <p:ph idx="1"/>
          </p:nvPr>
        </p:nvSpPr>
        <p:spPr>
          <a:xfrm>
            <a:off x="5085378" y="290517"/>
            <a:ext cx="7513021" cy="6243637"/>
          </a:xfrm>
        </p:spPr>
        <p:txBody>
          <a:bodyPr anchor="ctr"/>
          <a:lstStyle/>
          <a:p>
            <a:r>
              <a:rPr lang="en-US" sz="4000" dirty="0"/>
              <a:t>As more experienced followers of Christ, we grandparents are uniquely placed to come alongside these young image-bearers and train them to reflect on their lives with godly </a:t>
            </a:r>
            <a:r>
              <a:rPr lang="en-US" sz="4000" dirty="0" smtClean="0"/>
              <a:t>wisdom</a:t>
            </a:r>
            <a:r>
              <a:rPr lang="en-US" sz="4000" dirty="0"/>
              <a:t> </a:t>
            </a:r>
            <a:r>
              <a:rPr lang="en-US" sz="4000" dirty="0" smtClean="0"/>
              <a:t>(p. 9)</a:t>
            </a:r>
            <a:endParaRPr lang="en-US" sz="4000" dirty="0"/>
          </a:p>
        </p:txBody>
      </p:sp>
    </p:spTree>
    <p:extLst>
      <p:ext uri="{BB962C8B-B14F-4D97-AF65-F5344CB8AC3E}">
        <p14:creationId xmlns:p14="http://schemas.microsoft.com/office/powerpoint/2010/main" val="1345964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34217</TotalTime>
  <Words>781</Words>
  <Application>Microsoft Office PowerPoint</Application>
  <PresentationFormat>Custom</PresentationFormat>
  <Paragraphs>86</Paragraphs>
  <Slides>18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Cambria</vt:lpstr>
      <vt:lpstr>Cormorant Infant</vt:lpstr>
      <vt:lpstr>Courier New</vt:lpstr>
      <vt:lpstr>Garamond</vt:lpstr>
      <vt:lpstr>PT Sans</vt:lpstr>
      <vt:lpstr>Wingdings</vt:lpstr>
      <vt:lpstr>Edge</vt:lpstr>
      <vt:lpstr>PowerPoint Presentation</vt:lpstr>
      <vt:lpstr>Grandparent Ministry</vt:lpstr>
      <vt:lpstr>Big Idea</vt:lpstr>
      <vt:lpstr>The role of a grandparent is best summarized in what one word?</vt:lpstr>
      <vt:lpstr>Janel Parshall</vt:lpstr>
      <vt:lpstr>Grandparenting with Grace</vt:lpstr>
      <vt:lpstr>Learning about Grandchildren From God</vt:lpstr>
      <vt:lpstr>Learning about Grandchildren From God</vt:lpstr>
      <vt:lpstr>Comment by Larry…</vt:lpstr>
      <vt:lpstr>Resource </vt:lpstr>
      <vt:lpstr>Psalm 78:1-4</vt:lpstr>
      <vt:lpstr>Psalm 78:5-7</vt:lpstr>
      <vt:lpstr>Discussion Questions</vt:lpstr>
      <vt:lpstr>Action Steps </vt:lpstr>
      <vt:lpstr>The Ology</vt:lpstr>
      <vt:lpstr>The Bible Project</vt:lpstr>
      <vt:lpstr>Deuteronomy 4:9</vt:lpstr>
      <vt:lpstr>Josh Mulvihill</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Kirk Streitmater</dc:creator>
  <cp:lastModifiedBy>streitmaterk</cp:lastModifiedBy>
  <cp:revision>322</cp:revision>
  <cp:lastPrinted>2021-09-25T17:36:55Z</cp:lastPrinted>
  <dcterms:created xsi:type="dcterms:W3CDTF">2006-08-27T02:03:17Z</dcterms:created>
  <dcterms:modified xsi:type="dcterms:W3CDTF">2023-09-20T22:26:00Z</dcterms:modified>
</cp:coreProperties>
</file>